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5" r:id="rId2"/>
    <p:sldId id="376" r:id="rId3"/>
    <p:sldId id="378" r:id="rId4"/>
    <p:sldId id="377" r:id="rId5"/>
    <p:sldId id="384" r:id="rId6"/>
    <p:sldId id="383" r:id="rId7"/>
    <p:sldId id="386" r:id="rId8"/>
    <p:sldId id="385" r:id="rId9"/>
    <p:sldId id="388" r:id="rId10"/>
    <p:sldId id="387" r:id="rId11"/>
    <p:sldId id="390" r:id="rId12"/>
    <p:sldId id="389" r:id="rId13"/>
    <p:sldId id="259" r:id="rId14"/>
    <p:sldId id="261" r:id="rId15"/>
    <p:sldId id="262" r:id="rId16"/>
    <p:sldId id="260" r:id="rId17"/>
    <p:sldId id="263" r:id="rId18"/>
    <p:sldId id="391" r:id="rId19"/>
    <p:sldId id="392" r:id="rId20"/>
    <p:sldId id="393" r:id="rId21"/>
    <p:sldId id="394" r:id="rId22"/>
    <p:sldId id="395" r:id="rId23"/>
    <p:sldId id="396" r:id="rId24"/>
    <p:sldId id="397" r:id="rId25"/>
    <p:sldId id="267" r:id="rId26"/>
    <p:sldId id="399" r:id="rId27"/>
    <p:sldId id="400" r:id="rId28"/>
    <p:sldId id="401" r:id="rId29"/>
    <p:sldId id="271" r:id="rId30"/>
    <p:sldId id="272" r:id="rId31"/>
    <p:sldId id="273" r:id="rId32"/>
    <p:sldId id="274" r:id="rId33"/>
    <p:sldId id="279" r:id="rId34"/>
    <p:sldId id="280" r:id="rId35"/>
    <p:sldId id="281" r:id="rId36"/>
    <p:sldId id="282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402" r:id="rId46"/>
    <p:sldId id="403" r:id="rId47"/>
    <p:sldId id="404" r:id="rId48"/>
    <p:sldId id="405" r:id="rId49"/>
    <p:sldId id="295" r:id="rId50"/>
    <p:sldId id="406" r:id="rId51"/>
    <p:sldId id="407" r:id="rId52"/>
    <p:sldId id="408" r:id="rId53"/>
    <p:sldId id="299" r:id="rId54"/>
    <p:sldId id="300" r:id="rId55"/>
    <p:sldId id="301" r:id="rId56"/>
    <p:sldId id="302" r:id="rId57"/>
    <p:sldId id="409" r:id="rId58"/>
    <p:sldId id="410" r:id="rId59"/>
    <p:sldId id="411" r:id="rId60"/>
    <p:sldId id="412" r:id="rId61"/>
    <p:sldId id="303" r:id="rId62"/>
    <p:sldId id="413" r:id="rId63"/>
    <p:sldId id="414" r:id="rId64"/>
    <p:sldId id="415" r:id="rId65"/>
    <p:sldId id="307" r:id="rId66"/>
    <p:sldId id="416" r:id="rId67"/>
    <p:sldId id="417" r:id="rId68"/>
    <p:sldId id="418" r:id="rId69"/>
    <p:sldId id="311" r:id="rId70"/>
    <p:sldId id="312" r:id="rId71"/>
    <p:sldId id="314" r:id="rId72"/>
    <p:sldId id="313" r:id="rId73"/>
    <p:sldId id="419" r:id="rId74"/>
    <p:sldId id="420" r:id="rId75"/>
    <p:sldId id="421" r:id="rId76"/>
    <p:sldId id="422" r:id="rId77"/>
    <p:sldId id="317" r:id="rId78"/>
    <p:sldId id="318" r:id="rId79"/>
    <p:sldId id="315" r:id="rId80"/>
    <p:sldId id="316" r:id="rId81"/>
    <p:sldId id="423" r:id="rId82"/>
    <p:sldId id="424" r:id="rId83"/>
    <p:sldId id="425" r:id="rId84"/>
    <p:sldId id="426" r:id="rId85"/>
    <p:sldId id="319" r:id="rId86"/>
    <p:sldId id="322" r:id="rId87"/>
    <p:sldId id="321" r:id="rId88"/>
    <p:sldId id="320" r:id="rId89"/>
    <p:sldId id="323" r:id="rId90"/>
    <p:sldId id="427" r:id="rId91"/>
    <p:sldId id="428" r:id="rId92"/>
    <p:sldId id="429" r:id="rId93"/>
    <p:sldId id="329" r:id="rId94"/>
    <p:sldId id="327" r:id="rId95"/>
    <p:sldId id="330" r:id="rId96"/>
    <p:sldId id="328" r:id="rId97"/>
    <p:sldId id="430" r:id="rId98"/>
    <p:sldId id="431" r:id="rId99"/>
    <p:sldId id="432" r:id="rId100"/>
    <p:sldId id="433" r:id="rId101"/>
    <p:sldId id="331" r:id="rId102"/>
    <p:sldId id="332" r:id="rId103"/>
    <p:sldId id="333" r:id="rId104"/>
    <p:sldId id="334" r:id="rId105"/>
    <p:sldId id="437" r:id="rId106"/>
    <p:sldId id="438" r:id="rId107"/>
    <p:sldId id="439" r:id="rId108"/>
    <p:sldId id="440" r:id="rId109"/>
    <p:sldId id="335" r:id="rId110"/>
    <p:sldId id="434" r:id="rId111"/>
    <p:sldId id="435" r:id="rId112"/>
    <p:sldId id="436" r:id="rId113"/>
    <p:sldId id="371" r:id="rId114"/>
    <p:sldId id="441" r:id="rId115"/>
    <p:sldId id="442" r:id="rId116"/>
    <p:sldId id="443" r:id="rId117"/>
    <p:sldId id="339" r:id="rId118"/>
    <p:sldId id="444" r:id="rId119"/>
    <p:sldId id="445" r:id="rId120"/>
    <p:sldId id="446" r:id="rId121"/>
    <p:sldId id="447" r:id="rId122"/>
    <p:sldId id="448" r:id="rId123"/>
    <p:sldId id="449" r:id="rId124"/>
    <p:sldId id="450" r:id="rId125"/>
    <p:sldId id="347" r:id="rId126"/>
    <p:sldId id="348" r:id="rId127"/>
    <p:sldId id="349" r:id="rId128"/>
    <p:sldId id="350" r:id="rId129"/>
    <p:sldId id="452" r:id="rId130"/>
    <p:sldId id="453" r:id="rId131"/>
    <p:sldId id="454" r:id="rId132"/>
    <p:sldId id="451" r:id="rId133"/>
    <p:sldId id="351" r:id="rId134"/>
    <p:sldId id="455" r:id="rId135"/>
    <p:sldId id="456" r:id="rId136"/>
    <p:sldId id="457" r:id="rId137"/>
    <p:sldId id="355" r:id="rId138"/>
    <p:sldId id="356" r:id="rId139"/>
    <p:sldId id="357" r:id="rId140"/>
    <p:sldId id="358" r:id="rId141"/>
    <p:sldId id="359" r:id="rId142"/>
    <p:sldId id="458" r:id="rId143"/>
    <p:sldId id="459" r:id="rId144"/>
    <p:sldId id="460" r:id="rId145"/>
    <p:sldId id="364" r:id="rId146"/>
    <p:sldId id="461" r:id="rId147"/>
    <p:sldId id="462" r:id="rId148"/>
    <p:sldId id="463" r:id="rId149"/>
    <p:sldId id="465" r:id="rId150"/>
    <p:sldId id="467" r:id="rId151"/>
    <p:sldId id="466" r:id="rId152"/>
    <p:sldId id="464" r:id="rId153"/>
    <p:sldId id="368" r:id="rId154"/>
    <p:sldId id="468" r:id="rId155"/>
    <p:sldId id="469" r:id="rId156"/>
    <p:sldId id="470" r:id="rId15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4" autoAdjust="0"/>
    <p:restoredTop sz="94580" autoAdjust="0"/>
  </p:normalViewPr>
  <p:slideViewPr>
    <p:cSldViewPr>
      <p:cViewPr varScale="1">
        <p:scale>
          <a:sx n="82" d="100"/>
          <a:sy n="82" d="100"/>
        </p:scale>
        <p:origin x="-9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55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slide" Target="slides/slide152.xml"/><Relationship Id="rId16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F5309-A474-4163-A43D-6A4A9F8B98E6}" type="datetimeFigureOut">
              <a:rPr lang="it-IT" smtClean="0"/>
              <a:t>30/08/2018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A06E-AD49-4632-B86D-851BB1331E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9608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F5309-A474-4163-A43D-6A4A9F8B98E6}" type="datetimeFigureOut">
              <a:rPr lang="it-IT" smtClean="0"/>
              <a:t>30/08/2018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A06E-AD49-4632-B86D-851BB1331E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653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F5309-A474-4163-A43D-6A4A9F8B98E6}" type="datetimeFigureOut">
              <a:rPr lang="it-IT" smtClean="0"/>
              <a:t>30/08/2018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A06E-AD49-4632-B86D-851BB1331E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603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F5309-A474-4163-A43D-6A4A9F8B98E6}" type="datetimeFigureOut">
              <a:rPr lang="it-IT" smtClean="0"/>
              <a:t>30/08/2018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A06E-AD49-4632-B86D-851BB1331E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7617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F5309-A474-4163-A43D-6A4A9F8B98E6}" type="datetimeFigureOut">
              <a:rPr lang="it-IT" smtClean="0"/>
              <a:t>30/08/2018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A06E-AD49-4632-B86D-851BB1331E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9857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F5309-A474-4163-A43D-6A4A9F8B98E6}" type="datetimeFigureOut">
              <a:rPr lang="it-IT" smtClean="0"/>
              <a:t>30/08/2018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A06E-AD49-4632-B86D-851BB1331E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2154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F5309-A474-4163-A43D-6A4A9F8B98E6}" type="datetimeFigureOut">
              <a:rPr lang="it-IT" smtClean="0"/>
              <a:t>30/08/2018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A06E-AD49-4632-B86D-851BB1331E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2396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F5309-A474-4163-A43D-6A4A9F8B98E6}" type="datetimeFigureOut">
              <a:rPr lang="it-IT" smtClean="0"/>
              <a:t>30/08/2018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A06E-AD49-4632-B86D-851BB1331E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4443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F5309-A474-4163-A43D-6A4A9F8B98E6}" type="datetimeFigureOut">
              <a:rPr lang="it-IT" smtClean="0"/>
              <a:t>30/08/2018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A06E-AD49-4632-B86D-851BB1331E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3543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F5309-A474-4163-A43D-6A4A9F8B98E6}" type="datetimeFigureOut">
              <a:rPr lang="it-IT" smtClean="0"/>
              <a:t>30/08/2018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A06E-AD49-4632-B86D-851BB1331E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8606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F5309-A474-4163-A43D-6A4A9F8B98E6}" type="datetimeFigureOut">
              <a:rPr lang="it-IT" smtClean="0"/>
              <a:t>30/08/2018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A06E-AD49-4632-B86D-851BB1331E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3862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F5309-A474-4163-A43D-6A4A9F8B98E6}" type="datetimeFigureOut">
              <a:rPr lang="it-IT" smtClean="0"/>
              <a:t>30/08/2018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0A06E-AD49-4632-B86D-851BB1331E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0031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3.jp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8.jp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8.jp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8.jp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8.jp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3.jp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3.jp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3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3.jp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3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3.jp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3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3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8.jp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4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8.jp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4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8.jp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4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3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4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3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4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3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4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3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4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8.jp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4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8.jp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5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5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8.jp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5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3.jp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5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3.jp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5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3.jp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5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3.jp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5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8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5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8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6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8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6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8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6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6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3.jp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6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3.jp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6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3.jp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6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8.jp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6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8.jp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7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8.jp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7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8.jpg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7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3.pn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7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3.png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7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7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3.png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7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8.png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7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8.png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8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8.png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8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8.png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8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3.jp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8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3.jpg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8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3.jpg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8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3.jpg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8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8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8.jpg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9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8.jpg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9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8.jpg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9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3.jpg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9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3.jpg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9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3.jpg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9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gi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gi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jp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jp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jp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jp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jp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jp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jp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jp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jp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8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8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8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3.jp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3.jp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3.jp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3.jp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8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8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8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8.jpe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3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3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3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8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8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8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8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3.jp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3.jp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872" y="1953160"/>
            <a:ext cx="2916000" cy="2916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048" y="1957776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Juxhin Hamiti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ALJH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 smtClean="0">
                <a:solidFill>
                  <a:schemeClr val="accent1"/>
                </a:solidFill>
              </a:rPr>
              <a:t>Albania</a:t>
            </a:r>
            <a:endParaRPr lang="en-US" sz="2400" cap="small" dirty="0">
              <a:solidFill>
                <a:schemeClr val="accent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588" y="2996952"/>
            <a:ext cx="2692908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4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311" y="1981053"/>
            <a:ext cx="2844000" cy="2844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086" y="1958613"/>
            <a:ext cx="2880000" cy="2880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Arpi Mikayelyan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AMAM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 smtClean="0">
                <a:solidFill>
                  <a:schemeClr val="accent1"/>
                </a:solidFill>
              </a:rPr>
              <a:t>Armenia</a:t>
            </a:r>
            <a:endParaRPr lang="en-US" sz="2400" cap="small" dirty="0">
              <a:solidFill>
                <a:schemeClr val="accent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980134"/>
            <a:ext cx="2649474" cy="87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06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00" y="1967575"/>
            <a:ext cx="2876550" cy="28765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Elena Arsova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MKEA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noProof="1" smtClean="0">
                <a:solidFill>
                  <a:schemeClr val="accent1"/>
                </a:solidFill>
              </a:rPr>
              <a:t>Macedonia (fyrom)</a:t>
            </a:r>
            <a:endParaRPr lang="en-US" sz="2400" cap="small" noProof="1">
              <a:solidFill>
                <a:schemeClr val="accent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977745"/>
            <a:ext cx="2664000" cy="8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05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537" y="1962812"/>
            <a:ext cx="2886075" cy="288607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 smtClean="0"/>
              <a:t>Steven Galea Pace</a:t>
            </a:r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MTST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Malta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977745"/>
            <a:ext cx="2664000" cy="8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00" y="1967575"/>
            <a:ext cx="2876550" cy="28765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 smtClean="0"/>
              <a:t>Martina Camilleri</a:t>
            </a:r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MTMC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 smtClean="0">
                <a:solidFill>
                  <a:schemeClr val="accent1"/>
                </a:solidFill>
              </a:rPr>
              <a:t>Malta</a:t>
            </a:r>
            <a:endParaRPr lang="en-US" sz="2400" cap="small" dirty="0">
              <a:solidFill>
                <a:schemeClr val="accent1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977745"/>
            <a:ext cx="2664000" cy="8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537" y="1962812"/>
            <a:ext cx="2886075" cy="288607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 smtClean="0"/>
              <a:t>Andrew Cutajar</a:t>
            </a:r>
          </a:p>
          <a:p>
            <a:pPr algn="ctr"/>
            <a:r>
              <a:rPr lang="en-US" sz="2400" dirty="0" smtClean="0">
                <a:solidFill>
                  <a:schemeClr val="accent3"/>
                </a:solidFill>
              </a:rPr>
              <a:t>MTAC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Malta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977745"/>
            <a:ext cx="2664000" cy="8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00" y="1967575"/>
            <a:ext cx="2876550" cy="28765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 smtClean="0"/>
              <a:t>Karen Gafa'</a:t>
            </a:r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MTKG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Malta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977745"/>
            <a:ext cx="2664000" cy="8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00" y="1967575"/>
            <a:ext cx="2876550" cy="28765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Seungki Kim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NLSK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Netherlands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963167"/>
            <a:ext cx="2664000" cy="8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7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00" y="1967575"/>
            <a:ext cx="2876550" cy="28765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Maria Teplyakova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NLMT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Netherlands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963167"/>
            <a:ext cx="2664000" cy="8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66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00" y="1967575"/>
            <a:ext cx="2876550" cy="28765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Udit Kamal Parihar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NLUK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Netherlands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963167"/>
            <a:ext cx="2664000" cy="8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66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00" y="1967575"/>
            <a:ext cx="2876550" cy="28765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Sonali Chaurasia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NLSC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Netherlands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963167"/>
            <a:ext cx="2664000" cy="8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66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00" y="1967575"/>
            <a:ext cx="2876550" cy="28765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Sebastiaan Bredenbeek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NLSB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Netherlands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963167"/>
            <a:ext cx="2664000" cy="8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730" y="1944000"/>
            <a:ext cx="2880000" cy="2880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Vladimir Prutyan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AMVP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 smtClean="0">
                <a:solidFill>
                  <a:schemeClr val="accent1"/>
                </a:solidFill>
              </a:rPr>
              <a:t>Armenia</a:t>
            </a:r>
            <a:endParaRPr lang="en-US" sz="2400" cap="small" dirty="0">
              <a:solidFill>
                <a:schemeClr val="accent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980134"/>
            <a:ext cx="2649474" cy="87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8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062" y="1972337"/>
            <a:ext cx="2867025" cy="286702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Kirby Tuls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NLKT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Netherlands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963167"/>
            <a:ext cx="2664000" cy="8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36" y="1957169"/>
            <a:ext cx="2880000" cy="2880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Vladimir Danila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NLVD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Netherlands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963167"/>
            <a:ext cx="2664000" cy="8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537" y="1962812"/>
            <a:ext cx="2886075" cy="288607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Mayke Hoynck van Papendrecht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NLMH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Netherlands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963167"/>
            <a:ext cx="2664000" cy="8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00" y="1967575"/>
            <a:ext cx="2876550" cy="28765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 smtClean="0"/>
              <a:t>Marius Skyrud Harsjøen</a:t>
            </a:r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NOMS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 smtClean="0">
                <a:solidFill>
                  <a:schemeClr val="accent1"/>
                </a:solidFill>
              </a:rPr>
              <a:t>Norway</a:t>
            </a:r>
            <a:endParaRPr lang="en-US" sz="2400" cap="small" dirty="0">
              <a:solidFill>
                <a:schemeClr val="accent1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015797"/>
            <a:ext cx="2162477" cy="8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12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00" y="1967575"/>
            <a:ext cx="2876550" cy="28765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Aiza Aidekova</a:t>
            </a:r>
            <a:endParaRPr lang="en-US" sz="2400" noProof="1" smtClean="0"/>
          </a:p>
          <a:p>
            <a:pPr algn="ctr"/>
            <a:r>
              <a:rPr lang="en-US" sz="2400" dirty="0" smtClean="0">
                <a:solidFill>
                  <a:schemeClr val="accent3"/>
                </a:solidFill>
              </a:rPr>
              <a:t>NOAA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 smtClean="0">
                <a:solidFill>
                  <a:schemeClr val="accent1"/>
                </a:solidFill>
              </a:rPr>
              <a:t>Norway</a:t>
            </a:r>
            <a:endParaRPr lang="en-US" sz="2400" cap="small" dirty="0">
              <a:solidFill>
                <a:schemeClr val="accent1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015797"/>
            <a:ext cx="2162477" cy="8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96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00" y="1967575"/>
            <a:ext cx="2876550" cy="28765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 smtClean="0"/>
              <a:t>Gaute Hellerslia</a:t>
            </a:r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NOGH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 smtClean="0">
                <a:solidFill>
                  <a:schemeClr val="accent1"/>
                </a:solidFill>
              </a:rPr>
              <a:t>Norway</a:t>
            </a:r>
            <a:endParaRPr lang="en-US" sz="2400" cap="small" dirty="0">
              <a:solidFill>
                <a:schemeClr val="accent1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015797"/>
            <a:ext cx="2162477" cy="8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96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537" y="1962812"/>
            <a:ext cx="2886075" cy="288607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 smtClean="0"/>
              <a:t>Minja Rankov</a:t>
            </a:r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NOMR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 smtClean="0">
                <a:solidFill>
                  <a:schemeClr val="accent1"/>
                </a:solidFill>
              </a:rPr>
              <a:t>Norway</a:t>
            </a:r>
            <a:endParaRPr lang="en-US" sz="2400" cap="small" dirty="0">
              <a:solidFill>
                <a:schemeClr val="accent1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015797"/>
            <a:ext cx="2162477" cy="8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96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062" y="1972337"/>
            <a:ext cx="2867025" cy="286702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8977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Przemysław Ryś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PLPR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Poland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963167"/>
            <a:ext cx="2664000" cy="8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00" y="1967575"/>
            <a:ext cx="2876550" cy="28765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Katarzyna Kryńska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PLKK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Poland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963167"/>
            <a:ext cx="2664000" cy="8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31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537" y="1962812"/>
            <a:ext cx="2886075" cy="288607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Kamil Mazur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PLKM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Poland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963167"/>
            <a:ext cx="2664000" cy="8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31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415" y="1955575"/>
            <a:ext cx="2880000" cy="2880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Yeva Ter-Sahakyan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AMYT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 smtClean="0">
                <a:solidFill>
                  <a:schemeClr val="accent1"/>
                </a:solidFill>
              </a:rPr>
              <a:t>Armenia</a:t>
            </a:r>
            <a:endParaRPr lang="en-US" sz="2400" cap="small" dirty="0">
              <a:solidFill>
                <a:schemeClr val="accent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980134"/>
            <a:ext cx="2649474" cy="87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8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062" y="1972337"/>
            <a:ext cx="2867025" cy="286702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Marta Małek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PLMM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Poland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963167"/>
            <a:ext cx="2664000" cy="8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31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00" y="1967575"/>
            <a:ext cx="2876550" cy="28765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Tomasz Weron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PLTW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Poland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977745"/>
            <a:ext cx="2664000" cy="8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31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00" y="1967575"/>
            <a:ext cx="2876550" cy="28765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Katarzyna Hubicka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PLKH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Poland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977745"/>
            <a:ext cx="2664000" cy="8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6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062" y="1972337"/>
            <a:ext cx="2867025" cy="286702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Tomasz Serafin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PLTS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Poland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977745"/>
            <a:ext cx="2664000" cy="8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6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975" y="1966010"/>
            <a:ext cx="2880000" cy="2880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Alicja Weronika Kaszuba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PLAW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Poland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977745"/>
            <a:ext cx="2664000" cy="8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6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00" y="1967575"/>
            <a:ext cx="2876550" cy="28765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Eduard Khamidullin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RUEK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 smtClean="0">
                <a:solidFill>
                  <a:schemeClr val="accent1"/>
                </a:solidFill>
              </a:rPr>
              <a:t>Russia</a:t>
            </a:r>
            <a:endParaRPr lang="en-US" sz="2400" cap="small" dirty="0">
              <a:solidFill>
                <a:schemeClr val="accent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810" y="2473435"/>
            <a:ext cx="1440000" cy="185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00" y="1967575"/>
            <a:ext cx="2876550" cy="28765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Anna Sevostianova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RUAS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 smtClean="0">
                <a:solidFill>
                  <a:schemeClr val="accent1"/>
                </a:solidFill>
              </a:rPr>
              <a:t>Russia</a:t>
            </a:r>
            <a:endParaRPr lang="en-US" sz="2400" cap="small" dirty="0">
              <a:solidFill>
                <a:schemeClr val="accent1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810" y="2473435"/>
            <a:ext cx="1440000" cy="185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537" y="1962812"/>
            <a:ext cx="2886075" cy="288607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Artem Pokhmelnykh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RUAP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 smtClean="0">
                <a:solidFill>
                  <a:schemeClr val="accent1"/>
                </a:solidFill>
              </a:rPr>
              <a:t>Russia</a:t>
            </a:r>
            <a:endParaRPr lang="en-US" sz="2400" cap="small" dirty="0">
              <a:solidFill>
                <a:schemeClr val="accent1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810" y="2473435"/>
            <a:ext cx="1440000" cy="185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537" y="1962812"/>
            <a:ext cx="2886075" cy="288607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Iuliia Mitrofanova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RUIM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 smtClean="0">
                <a:solidFill>
                  <a:schemeClr val="accent1"/>
                </a:solidFill>
              </a:rPr>
              <a:t>Russia</a:t>
            </a:r>
            <a:endParaRPr lang="en-US" sz="2400" cap="small" dirty="0">
              <a:solidFill>
                <a:schemeClr val="accent1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810" y="2473435"/>
            <a:ext cx="1440000" cy="185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00" y="1967575"/>
            <a:ext cx="2876550" cy="28765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Maxim Burobin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RUMB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 smtClean="0">
                <a:solidFill>
                  <a:schemeClr val="accent1"/>
                </a:solidFill>
              </a:rPr>
              <a:t>Russia</a:t>
            </a:r>
            <a:endParaRPr lang="en-US" sz="2400" cap="small" dirty="0">
              <a:solidFill>
                <a:schemeClr val="accent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14"/>
          <a:stretch/>
        </p:blipFill>
        <p:spPr>
          <a:xfrm>
            <a:off x="6516216" y="2686950"/>
            <a:ext cx="2062518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7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957776"/>
            <a:ext cx="2880000" cy="2880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 smtClean="0"/>
              <a:t>Tamás Kácsándi</a:t>
            </a:r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ATTK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 smtClean="0">
                <a:solidFill>
                  <a:schemeClr val="accent1"/>
                </a:solidFill>
              </a:rPr>
              <a:t>Austria</a:t>
            </a:r>
            <a:endParaRPr lang="en-US" sz="2400" cap="small" dirty="0">
              <a:solidFill>
                <a:schemeClr val="accent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958514"/>
            <a:ext cx="2664000" cy="87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57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00" y="1967575"/>
            <a:ext cx="2876550" cy="28765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Julia Karpushenkova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RUJK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 smtClean="0">
                <a:solidFill>
                  <a:schemeClr val="accent1"/>
                </a:solidFill>
              </a:rPr>
              <a:t>Russia</a:t>
            </a:r>
            <a:endParaRPr lang="en-US" sz="2400" cap="small" dirty="0">
              <a:solidFill>
                <a:schemeClr val="accent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14"/>
          <a:stretch/>
        </p:blipFill>
        <p:spPr>
          <a:xfrm>
            <a:off x="6516216" y="2686950"/>
            <a:ext cx="2062518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7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00" y="1967575"/>
            <a:ext cx="2876550" cy="28765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Anatoly Mukhin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RUAM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 smtClean="0">
                <a:solidFill>
                  <a:schemeClr val="accent1"/>
                </a:solidFill>
              </a:rPr>
              <a:t>Russia</a:t>
            </a:r>
            <a:endParaRPr lang="en-US" sz="2400" cap="small" dirty="0">
              <a:solidFill>
                <a:schemeClr val="accent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14"/>
          <a:stretch/>
        </p:blipFill>
        <p:spPr>
          <a:xfrm>
            <a:off x="6516216" y="2686950"/>
            <a:ext cx="2062518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7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537" y="1962812"/>
            <a:ext cx="2886075" cy="288607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Maria Lepikhina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RUML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 smtClean="0">
                <a:solidFill>
                  <a:schemeClr val="accent1"/>
                </a:solidFill>
              </a:rPr>
              <a:t>Russia</a:t>
            </a:r>
            <a:endParaRPr lang="en-US" sz="2400" cap="small" dirty="0">
              <a:solidFill>
                <a:schemeClr val="accent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14"/>
          <a:stretch/>
        </p:blipFill>
        <p:spPr>
          <a:xfrm>
            <a:off x="6516216" y="2686950"/>
            <a:ext cx="2062518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58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00" y="1967575"/>
            <a:ext cx="2876550" cy="28765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 smtClean="0"/>
              <a:t>Rudolf Bruchánik</a:t>
            </a:r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SKRB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Slovakia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695903"/>
            <a:ext cx="1586583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062" y="1972337"/>
            <a:ext cx="2867025" cy="286702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Alena Zemanová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SKAZ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Slovakia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695903"/>
            <a:ext cx="1586583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89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00" y="1967575"/>
            <a:ext cx="2876550" cy="28765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Juraj Dedinský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SKJD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Slovakia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695903"/>
            <a:ext cx="1586583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89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00" y="1967575"/>
            <a:ext cx="2876550" cy="28765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Alžbeta Bolešová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SKAB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Slovakia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695903"/>
            <a:ext cx="1586583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89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400" y="1965600"/>
            <a:ext cx="2876550" cy="28765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 smtClean="0"/>
              <a:t>Tim Lep</a:t>
            </a:r>
          </a:p>
          <a:p>
            <a:pPr algn="ctr"/>
            <a:r>
              <a:rPr lang="en-US" sz="2400" dirty="0" smtClean="0">
                <a:solidFill>
                  <a:schemeClr val="accent3"/>
                </a:solidFill>
              </a:rPr>
              <a:t>SITL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Slovenia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682200"/>
            <a:ext cx="2010056" cy="142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537" y="1962812"/>
            <a:ext cx="2886075" cy="288607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Nika Drobnič</a:t>
            </a:r>
            <a:endParaRPr lang="en-US" sz="2400" noProof="1" smtClean="0"/>
          </a:p>
          <a:p>
            <a:pPr algn="ctr"/>
            <a:r>
              <a:rPr lang="en-US" sz="2400" dirty="0" smtClean="0">
                <a:solidFill>
                  <a:schemeClr val="accent3"/>
                </a:solidFill>
              </a:rPr>
              <a:t>SIND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Slovenia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682200"/>
            <a:ext cx="2010056" cy="142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977585"/>
            <a:ext cx="2880000" cy="2880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 smtClean="0"/>
              <a:t>Aleksander Bobič</a:t>
            </a:r>
          </a:p>
          <a:p>
            <a:pPr algn="ctr"/>
            <a:r>
              <a:rPr lang="en-US" sz="2400" dirty="0" smtClean="0">
                <a:solidFill>
                  <a:schemeClr val="accent3"/>
                </a:solidFill>
              </a:rPr>
              <a:t>SIAB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Slovenia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682200"/>
            <a:ext cx="2010056" cy="142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440" y="1948216"/>
            <a:ext cx="2880000" cy="2880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 smtClean="0"/>
              <a:t>Hannah Kaltenegger</a:t>
            </a:r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ATHK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 smtClean="0">
                <a:solidFill>
                  <a:schemeClr val="accent1"/>
                </a:solidFill>
              </a:rPr>
              <a:t>Austria</a:t>
            </a:r>
            <a:endParaRPr lang="en-US" sz="2400" cap="small" dirty="0">
              <a:solidFill>
                <a:schemeClr val="accent1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958514"/>
            <a:ext cx="2664000" cy="87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525" y="1930800"/>
            <a:ext cx="2916000" cy="2916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250" y="1932425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 smtClean="0"/>
              <a:t>Marina Karnelutti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SIMK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Slovenia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682200"/>
            <a:ext cx="2010056" cy="142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00" y="1967575"/>
            <a:ext cx="2876550" cy="28765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Dimas Cuevas Izaguirre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ESDC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Spain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859927"/>
            <a:ext cx="2376000" cy="107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062" y="1972337"/>
            <a:ext cx="2867025" cy="286702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Nicole S. Gómez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ESNS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Spain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859927"/>
            <a:ext cx="2376000" cy="107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8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00" y="1967575"/>
            <a:ext cx="2876550" cy="28765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Juan Freire Rivera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ESJF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Spain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859927"/>
            <a:ext cx="2376000" cy="107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8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00" y="1967575"/>
            <a:ext cx="2876550" cy="28765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noProof="1"/>
              <a:t>María del Mar Lozano Blázquez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ESMD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Spain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859927"/>
            <a:ext cx="2376000" cy="107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8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537" y="1962812"/>
            <a:ext cx="2886075" cy="288607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Rafi Khaliqi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SERK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Sweden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963167"/>
            <a:ext cx="2664000" cy="8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00" y="1967575"/>
            <a:ext cx="2876550" cy="28765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Malin Andersen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SEMA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Sweden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963167"/>
            <a:ext cx="2664000" cy="8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41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062" y="1972337"/>
            <a:ext cx="2867025" cy="286702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Alp Yilmaz Berk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SEAY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Sweden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963167"/>
            <a:ext cx="2664000" cy="8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41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537" y="1962812"/>
            <a:ext cx="2886075" cy="288607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Lana Awawt Rahim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SELA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Sweden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963167"/>
            <a:ext cx="2664000" cy="8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41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537" y="1962812"/>
            <a:ext cx="2886075" cy="288607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Kanan Mammadzada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CHKM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 smtClean="0">
                <a:solidFill>
                  <a:schemeClr val="accent1"/>
                </a:solidFill>
              </a:rPr>
              <a:t>Switzerland</a:t>
            </a:r>
            <a:endParaRPr lang="en-US" sz="2400" cap="small" dirty="0">
              <a:solidFill>
                <a:schemeClr val="accent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502" y="2714625"/>
            <a:ext cx="10858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64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825" y="1977100"/>
            <a:ext cx="2857500" cy="28575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Thomas </a:t>
            </a:r>
            <a:r>
              <a:rPr lang="en-US" sz="2400" noProof="1" smtClean="0"/>
              <a:t>Kastenhofer</a:t>
            </a:r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ATTK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 smtClean="0">
                <a:solidFill>
                  <a:schemeClr val="accent1"/>
                </a:solidFill>
              </a:rPr>
              <a:t>Austria</a:t>
            </a:r>
            <a:endParaRPr lang="en-US" sz="2400" cap="small" dirty="0">
              <a:solidFill>
                <a:schemeClr val="accent1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958514"/>
            <a:ext cx="2664000" cy="87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537" y="1962812"/>
            <a:ext cx="2886075" cy="288607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Wenni Lin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CHWL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 smtClean="0">
                <a:solidFill>
                  <a:schemeClr val="accent1"/>
                </a:solidFill>
              </a:rPr>
              <a:t>Switzerland</a:t>
            </a:r>
            <a:endParaRPr lang="en-US" sz="2400" cap="small" dirty="0">
              <a:solidFill>
                <a:schemeClr val="accent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502" y="2714625"/>
            <a:ext cx="10858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64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00" y="1967575"/>
            <a:ext cx="2876550" cy="28765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Simone Cera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CHSC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 smtClean="0">
                <a:solidFill>
                  <a:schemeClr val="accent1"/>
                </a:solidFill>
              </a:rPr>
              <a:t>Switzerland</a:t>
            </a:r>
            <a:endParaRPr lang="en-US" sz="2400" cap="small" dirty="0">
              <a:solidFill>
                <a:schemeClr val="accent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502" y="2714625"/>
            <a:ext cx="10858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64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00" y="1967575"/>
            <a:ext cx="2876550" cy="28765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Petra Bernasconi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CHPB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 smtClean="0">
                <a:solidFill>
                  <a:schemeClr val="accent1"/>
                </a:solidFill>
              </a:rPr>
              <a:t>Switzerland</a:t>
            </a:r>
            <a:endParaRPr lang="en-US" sz="2400" cap="small" dirty="0">
              <a:solidFill>
                <a:schemeClr val="accent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502" y="2714625"/>
            <a:ext cx="10858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46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00" y="1967575"/>
            <a:ext cx="2876550" cy="28765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Oliver Pearn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UKOP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United Kingdom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455" y="2977745"/>
            <a:ext cx="2664000" cy="8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25" y="1967575"/>
            <a:ext cx="2876550" cy="28765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Victoria Collins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UKVC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United Kingdom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455" y="2977745"/>
            <a:ext cx="2664000" cy="8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0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00" y="1967575"/>
            <a:ext cx="2876550" cy="28765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Rinto Fujimoto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UKRF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United Kingdom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455" y="2977745"/>
            <a:ext cx="2664000" cy="8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0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725" y="1961325"/>
            <a:ext cx="2880000" cy="2880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Carys Isabel Santamaria Fox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UKCI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United Kingdom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455" y="2977745"/>
            <a:ext cx="2664000" cy="8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0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961864"/>
            <a:ext cx="2880000" cy="2880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Verica </a:t>
            </a:r>
            <a:r>
              <a:rPr lang="en-US" sz="2400" noProof="1" smtClean="0"/>
              <a:t>Pesic</a:t>
            </a:r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ATVP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 smtClean="0">
                <a:solidFill>
                  <a:schemeClr val="accent1"/>
                </a:solidFill>
              </a:rPr>
              <a:t>Austria</a:t>
            </a:r>
            <a:endParaRPr lang="en-US" sz="2400" cap="small" dirty="0">
              <a:solidFill>
                <a:schemeClr val="accent1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977742"/>
            <a:ext cx="2664000" cy="87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825" y="1977100"/>
            <a:ext cx="2857500" cy="28575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 smtClean="0"/>
              <a:t>Colomban Basset</a:t>
            </a:r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BECB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 smtClean="0">
                <a:solidFill>
                  <a:schemeClr val="accent1"/>
                </a:solidFill>
              </a:rPr>
              <a:t>Belgium</a:t>
            </a:r>
            <a:endParaRPr lang="en-US" sz="2400" cap="small" dirty="0">
              <a:solidFill>
                <a:schemeClr val="accent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965556"/>
            <a:ext cx="2649474" cy="87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825" y="1988675"/>
            <a:ext cx="2857500" cy="28575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 smtClean="0"/>
              <a:t>Juliette Warzée</a:t>
            </a:r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BEJW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 smtClean="0">
                <a:solidFill>
                  <a:schemeClr val="accent1"/>
                </a:solidFill>
              </a:rPr>
              <a:t>Belgium</a:t>
            </a:r>
            <a:endParaRPr lang="en-US" sz="2400" cap="small" dirty="0">
              <a:solidFill>
                <a:schemeClr val="accent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965556"/>
            <a:ext cx="2649474" cy="87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6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825" y="1977100"/>
            <a:ext cx="2857500" cy="28575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 smtClean="0"/>
              <a:t>Yifeng Yu</a:t>
            </a:r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BEYY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 smtClean="0">
                <a:solidFill>
                  <a:schemeClr val="accent1"/>
                </a:solidFill>
              </a:rPr>
              <a:t>Belgium</a:t>
            </a:r>
            <a:endParaRPr lang="en-US" sz="2400" cap="small" dirty="0">
              <a:solidFill>
                <a:schemeClr val="accent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965556"/>
            <a:ext cx="2649474" cy="87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6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75" y="1971675"/>
            <a:ext cx="2914650" cy="29146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825" y="196715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Lori </a:t>
            </a:r>
            <a:r>
              <a:rPr lang="en-US" sz="2400" noProof="1" smtClean="0"/>
              <a:t>Bodlli</a:t>
            </a:r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ALLB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 smtClean="0">
                <a:solidFill>
                  <a:schemeClr val="accent1"/>
                </a:solidFill>
              </a:rPr>
              <a:t>Albania</a:t>
            </a:r>
            <a:endParaRPr lang="en-US" sz="2400" cap="small" dirty="0">
              <a:solidFill>
                <a:schemeClr val="accent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588" y="2996952"/>
            <a:ext cx="2692908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08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825" y="1977100"/>
            <a:ext cx="2857500" cy="28575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 smtClean="0"/>
              <a:t>Leila Zeimers</a:t>
            </a:r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BELZ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 smtClean="0">
                <a:solidFill>
                  <a:schemeClr val="accent1"/>
                </a:solidFill>
              </a:rPr>
              <a:t>Belgium</a:t>
            </a:r>
            <a:endParaRPr lang="en-US" sz="2400" cap="small" dirty="0">
              <a:solidFill>
                <a:schemeClr val="accent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965556"/>
            <a:ext cx="2649474" cy="87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6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537" y="1962812"/>
            <a:ext cx="2886075" cy="288607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Julien Ouali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BEJO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 smtClean="0">
                <a:solidFill>
                  <a:schemeClr val="accent1"/>
                </a:solidFill>
              </a:rPr>
              <a:t>Belgium</a:t>
            </a:r>
            <a:endParaRPr lang="en-US" sz="2400" cap="small" dirty="0">
              <a:solidFill>
                <a:schemeClr val="accent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977745"/>
            <a:ext cx="2664000" cy="8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6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062" y="1972337"/>
            <a:ext cx="2867025" cy="286702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Cécile Mutombo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BECM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 smtClean="0">
                <a:solidFill>
                  <a:schemeClr val="accent1"/>
                </a:solidFill>
              </a:rPr>
              <a:t>Belgium</a:t>
            </a:r>
            <a:endParaRPr lang="en-US" sz="2400" cap="small" dirty="0">
              <a:solidFill>
                <a:schemeClr val="accent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977745"/>
            <a:ext cx="2664000" cy="8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537" y="1974387"/>
            <a:ext cx="2886075" cy="288607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55575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Valentin Delaunoy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BEVD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 smtClean="0">
                <a:solidFill>
                  <a:schemeClr val="accent1"/>
                </a:solidFill>
              </a:rPr>
              <a:t>Belgium</a:t>
            </a:r>
            <a:endParaRPr lang="en-US" sz="2400" cap="small" dirty="0">
              <a:solidFill>
                <a:schemeClr val="accent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977745"/>
            <a:ext cx="2664000" cy="8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00" y="1967575"/>
            <a:ext cx="2876550" cy="28765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Alisson Demanche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BEAD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 smtClean="0">
                <a:solidFill>
                  <a:schemeClr val="accent1"/>
                </a:solidFill>
              </a:rPr>
              <a:t>Belgium</a:t>
            </a:r>
            <a:endParaRPr lang="en-US" sz="2400" cap="small" dirty="0">
              <a:solidFill>
                <a:schemeClr val="accent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977745"/>
            <a:ext cx="2664000" cy="8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062" y="1972337"/>
            <a:ext cx="2867025" cy="286702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Dmitry Bondarenko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BGDB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 smtClean="0">
                <a:solidFill>
                  <a:schemeClr val="accent1"/>
                </a:solidFill>
              </a:rPr>
              <a:t>Bulgaria</a:t>
            </a:r>
            <a:endParaRPr lang="en-US" sz="2400" cap="small" dirty="0">
              <a:solidFill>
                <a:schemeClr val="accent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963167"/>
            <a:ext cx="2664000" cy="8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537" y="1962812"/>
            <a:ext cx="2886075" cy="288607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Vladimira Mihaylova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BGVM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 smtClean="0">
                <a:solidFill>
                  <a:schemeClr val="accent1"/>
                </a:solidFill>
              </a:rPr>
              <a:t>Bulgaria</a:t>
            </a:r>
            <a:endParaRPr lang="en-US" sz="2400" cap="small" dirty="0">
              <a:solidFill>
                <a:schemeClr val="accent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963167"/>
            <a:ext cx="2664000" cy="8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98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537" y="1962812"/>
            <a:ext cx="2886075" cy="288607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Artem Kornev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BGAK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 smtClean="0">
                <a:solidFill>
                  <a:schemeClr val="accent1"/>
                </a:solidFill>
              </a:rPr>
              <a:t>Bulgaria</a:t>
            </a:r>
            <a:endParaRPr lang="en-US" sz="2400" cap="small" dirty="0">
              <a:solidFill>
                <a:schemeClr val="accent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963167"/>
            <a:ext cx="2664000" cy="8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98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062" y="1972337"/>
            <a:ext cx="2867025" cy="286702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Simona Zlatkova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BGSZ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 smtClean="0">
                <a:solidFill>
                  <a:schemeClr val="accent1"/>
                </a:solidFill>
              </a:rPr>
              <a:t>Bulgaria</a:t>
            </a:r>
            <a:endParaRPr lang="en-US" sz="2400" cap="small" dirty="0">
              <a:solidFill>
                <a:schemeClr val="accent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963167"/>
            <a:ext cx="2664000" cy="8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98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514" y="1957648"/>
            <a:ext cx="2880000" cy="2880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 smtClean="0"/>
              <a:t>Filip Špiranec</a:t>
            </a:r>
          </a:p>
          <a:p>
            <a:pPr algn="ctr"/>
            <a:r>
              <a:rPr lang="en-US" sz="2400" dirty="0" smtClean="0">
                <a:solidFill>
                  <a:schemeClr val="accent3"/>
                </a:solidFill>
              </a:rPr>
              <a:t>HRFS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 smtClean="0">
                <a:solidFill>
                  <a:schemeClr val="accent1"/>
                </a:solidFill>
              </a:rPr>
              <a:t>Croatia</a:t>
            </a:r>
            <a:endParaRPr lang="en-US" sz="2400" cap="small" dirty="0">
              <a:solidFill>
                <a:schemeClr val="accent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721675"/>
            <a:ext cx="1350000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75" y="1971675"/>
            <a:ext cx="2914650" cy="29146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825" y="196715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Igli Tola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ALIT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 smtClean="0">
                <a:solidFill>
                  <a:schemeClr val="accent1"/>
                </a:solidFill>
              </a:rPr>
              <a:t>Albania</a:t>
            </a:r>
            <a:endParaRPr lang="en-US" sz="2400" cap="small" dirty="0">
              <a:solidFill>
                <a:schemeClr val="accent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588" y="2996952"/>
            <a:ext cx="2692908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08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971424"/>
            <a:ext cx="2880000" cy="2880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Tea </a:t>
            </a:r>
            <a:r>
              <a:rPr lang="en-US" sz="2400" noProof="1" smtClean="0"/>
              <a:t>Logožar</a:t>
            </a:r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HRTL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 smtClean="0">
                <a:solidFill>
                  <a:schemeClr val="accent1"/>
                </a:solidFill>
              </a:rPr>
              <a:t>Croatia</a:t>
            </a:r>
            <a:endParaRPr lang="en-US" sz="2400" cap="small" dirty="0">
              <a:solidFill>
                <a:schemeClr val="accent1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721675"/>
            <a:ext cx="1350000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962" y="1985962"/>
            <a:ext cx="2886075" cy="288607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55575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 smtClean="0"/>
              <a:t>Josip Halužan</a:t>
            </a:r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HRJH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 smtClean="0">
                <a:solidFill>
                  <a:schemeClr val="accent1"/>
                </a:solidFill>
              </a:rPr>
              <a:t>Croatia</a:t>
            </a:r>
            <a:endParaRPr lang="en-US" sz="2400" cap="small" dirty="0">
              <a:solidFill>
                <a:schemeClr val="accent1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721675"/>
            <a:ext cx="1350000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725" y="1961325"/>
            <a:ext cx="2880000" cy="2880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Katarina </a:t>
            </a:r>
            <a:r>
              <a:rPr lang="en-US" sz="2400" noProof="1" smtClean="0"/>
              <a:t>Mitrović</a:t>
            </a:r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HRKM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 smtClean="0">
                <a:solidFill>
                  <a:schemeClr val="accent1"/>
                </a:solidFill>
              </a:rPr>
              <a:t>Croatia</a:t>
            </a:r>
            <a:endParaRPr lang="en-US" sz="2400" cap="small" dirty="0">
              <a:solidFill>
                <a:schemeClr val="accent1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721675"/>
            <a:ext cx="1350000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537" y="1962812"/>
            <a:ext cx="2886075" cy="288607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Jiří Nosek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CZJN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Czech </a:t>
            </a:r>
            <a:r>
              <a:rPr lang="en-US" sz="2400" cap="small" dirty="0" smtClean="0">
                <a:solidFill>
                  <a:schemeClr val="accent1"/>
                </a:solidFill>
              </a:rPr>
              <a:t>Republic</a:t>
            </a:r>
            <a:endParaRPr lang="en-US" sz="2400" cap="small" dirty="0">
              <a:solidFill>
                <a:schemeClr val="accent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936" y="2971825"/>
            <a:ext cx="2700000" cy="88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400" y="1965600"/>
            <a:ext cx="2876550" cy="28765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Lucie </a:t>
            </a:r>
            <a:r>
              <a:rPr lang="en-US" sz="2400" noProof="1" smtClean="0"/>
              <a:t>Kraicová</a:t>
            </a:r>
          </a:p>
          <a:p>
            <a:pPr algn="ctr"/>
            <a:r>
              <a:rPr lang="en-US" sz="2400" dirty="0" smtClean="0">
                <a:solidFill>
                  <a:schemeClr val="accent3"/>
                </a:solidFill>
              </a:rPr>
              <a:t>CZLK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Czech Republic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936" y="2971825"/>
            <a:ext cx="2700000" cy="88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857" y="1960659"/>
            <a:ext cx="2880000" cy="2880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 smtClean="0"/>
              <a:t>Nicolas Fanta</a:t>
            </a:r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CZNF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Czech Republic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936" y="2971825"/>
            <a:ext cx="2700000" cy="88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400" y="1965600"/>
            <a:ext cx="2876550" cy="28765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 smtClean="0"/>
              <a:t>Katarína Líšková</a:t>
            </a:r>
          </a:p>
          <a:p>
            <a:pPr algn="ctr"/>
            <a:r>
              <a:rPr lang="en-US" sz="2400" dirty="0" smtClean="0">
                <a:solidFill>
                  <a:schemeClr val="accent3"/>
                </a:solidFill>
              </a:rPr>
              <a:t>CZKL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Czech Republic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936" y="2971825"/>
            <a:ext cx="2700000" cy="88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400" y="1965600"/>
            <a:ext cx="2876550" cy="28765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 smtClean="0"/>
              <a:t>Veiko Niinemäe</a:t>
            </a:r>
          </a:p>
          <a:p>
            <a:pPr algn="ctr"/>
            <a:r>
              <a:rPr lang="en-US" sz="2400" dirty="0" smtClean="0">
                <a:solidFill>
                  <a:schemeClr val="accent3"/>
                </a:solidFill>
              </a:rPr>
              <a:t>EEVN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Estonia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r="9940"/>
          <a:stretch/>
        </p:blipFill>
        <p:spPr>
          <a:xfrm>
            <a:off x="6300192" y="2887031"/>
            <a:ext cx="2700000" cy="101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400" y="1965600"/>
            <a:ext cx="2876550" cy="28765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 smtClean="0"/>
              <a:t>Marleen Petermann</a:t>
            </a:r>
          </a:p>
          <a:p>
            <a:pPr algn="ctr"/>
            <a:r>
              <a:rPr lang="en-US" sz="2400" dirty="0" smtClean="0">
                <a:solidFill>
                  <a:schemeClr val="accent3"/>
                </a:solidFill>
              </a:rPr>
              <a:t>EEMP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Estonia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r="9940"/>
          <a:stretch/>
        </p:blipFill>
        <p:spPr>
          <a:xfrm>
            <a:off x="6300192" y="2887031"/>
            <a:ext cx="2700000" cy="101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400" y="1965600"/>
            <a:ext cx="2876550" cy="28765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 smtClean="0"/>
              <a:t>Ruudi Lootus</a:t>
            </a:r>
          </a:p>
          <a:p>
            <a:pPr algn="ctr"/>
            <a:r>
              <a:rPr lang="en-US" sz="2400" dirty="0" smtClean="0">
                <a:solidFill>
                  <a:schemeClr val="accent3"/>
                </a:solidFill>
              </a:rPr>
              <a:t>EERL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Estonia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r="9940"/>
          <a:stretch/>
        </p:blipFill>
        <p:spPr>
          <a:xfrm>
            <a:off x="6300192" y="2887031"/>
            <a:ext cx="2700000" cy="101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939512"/>
            <a:ext cx="2916000" cy="2916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Ornela Shkurtaj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ALOS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 smtClean="0">
                <a:solidFill>
                  <a:schemeClr val="accent1"/>
                </a:solidFill>
              </a:rPr>
              <a:t>Albania</a:t>
            </a:r>
            <a:endParaRPr lang="en-US" sz="2400" cap="small" dirty="0">
              <a:solidFill>
                <a:schemeClr val="accent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588" y="2996952"/>
            <a:ext cx="2692908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08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400" y="1965600"/>
            <a:ext cx="2876550" cy="28765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 smtClean="0"/>
              <a:t>Birgit Vilks</a:t>
            </a:r>
          </a:p>
          <a:p>
            <a:pPr algn="ctr"/>
            <a:r>
              <a:rPr lang="en-US" sz="2400" dirty="0" smtClean="0">
                <a:solidFill>
                  <a:schemeClr val="accent3"/>
                </a:solidFill>
              </a:rPr>
              <a:t>EEBV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Estonia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r="9940"/>
          <a:stretch/>
        </p:blipFill>
        <p:spPr>
          <a:xfrm>
            <a:off x="6300192" y="2887031"/>
            <a:ext cx="2700000" cy="101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011" y="1977585"/>
            <a:ext cx="2880000" cy="2880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6715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 smtClean="0"/>
              <a:t>Paul Rintamäki</a:t>
            </a:r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FIPR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Finland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668947"/>
            <a:ext cx="1800000" cy="149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605" y="1950775"/>
            <a:ext cx="2916000" cy="2916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25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Stella Soirola</a:t>
            </a:r>
            <a:endParaRPr lang="en-US" sz="2400" noProof="1" smtClean="0"/>
          </a:p>
          <a:p>
            <a:pPr algn="ctr"/>
            <a:r>
              <a:rPr lang="en-US" sz="2400" dirty="0" smtClean="0">
                <a:solidFill>
                  <a:schemeClr val="accent3"/>
                </a:solidFill>
              </a:rPr>
              <a:t>FIST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Finland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668947"/>
            <a:ext cx="1800000" cy="149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00" y="1967575"/>
            <a:ext cx="2876550" cy="28765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 smtClean="0"/>
              <a:t>Sami Meha</a:t>
            </a:r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FISM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Finland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668947"/>
            <a:ext cx="1800000" cy="149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211" y="1959911"/>
            <a:ext cx="2880000" cy="2880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 smtClean="0"/>
              <a:t>Minttu Bergendahl</a:t>
            </a:r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FIMB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Finland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668947"/>
            <a:ext cx="1800000" cy="149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062" y="1972337"/>
            <a:ext cx="2867025" cy="286702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Vincent Weckström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FIVW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Finland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977745"/>
            <a:ext cx="2664000" cy="8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29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415" y="1966010"/>
            <a:ext cx="2880000" cy="2880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Rebecka Kjellman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FIRK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Finland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977745"/>
            <a:ext cx="2664000" cy="8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20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537" y="1962812"/>
            <a:ext cx="2886075" cy="288607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Felix Sandström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FIFS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Finland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977745"/>
            <a:ext cx="2664000" cy="8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20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825" y="1977100"/>
            <a:ext cx="2857500" cy="28575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Emma Björkqvist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FIEB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Finland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977745"/>
            <a:ext cx="2664000" cy="8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20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00" y="1967575"/>
            <a:ext cx="2876550" cy="28765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Jérémy Ganem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FRJG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France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834837"/>
            <a:ext cx="1800000" cy="112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825" y="1942375"/>
            <a:ext cx="2857500" cy="28575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16832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Gor Mirzakhanyan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AMGM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 smtClean="0">
                <a:solidFill>
                  <a:schemeClr val="accent1"/>
                </a:solidFill>
              </a:rPr>
              <a:t>Armenia</a:t>
            </a:r>
            <a:endParaRPr lang="en-US" sz="2400" cap="small" dirty="0">
              <a:solidFill>
                <a:schemeClr val="accent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980134"/>
            <a:ext cx="2649474" cy="87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06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825" y="1977100"/>
            <a:ext cx="2857500" cy="28575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Camille Michaud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FRCM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France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834837"/>
            <a:ext cx="1800000" cy="112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31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062" y="1972337"/>
            <a:ext cx="2867025" cy="286702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Samuel Rivière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FRSR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France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834837"/>
            <a:ext cx="1800000" cy="112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31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112" y="1957387"/>
            <a:ext cx="2880000" cy="2880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Feiyan Xu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FRFX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France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834837"/>
            <a:ext cx="1800000" cy="112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31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488" y="1961864"/>
            <a:ext cx="2880000" cy="2880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Yannik Isselhorst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DEYI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 smtClean="0">
                <a:solidFill>
                  <a:schemeClr val="accent1"/>
                </a:solidFill>
              </a:rPr>
              <a:t>Germany</a:t>
            </a:r>
            <a:endParaRPr lang="en-US" sz="2400" cap="small" dirty="0">
              <a:solidFill>
                <a:schemeClr val="accent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076" y="2943403"/>
            <a:ext cx="1800000" cy="9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792" y="1968034"/>
            <a:ext cx="2880000" cy="2880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Karoline Bax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DEKB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Germany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076" y="2943403"/>
            <a:ext cx="1800000" cy="9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488" y="1960433"/>
            <a:ext cx="2880000" cy="2880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 smtClean="0"/>
              <a:t>Weibai Zhang</a:t>
            </a:r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DEWZ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Germany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076" y="2943403"/>
            <a:ext cx="1800000" cy="9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440" y="1971296"/>
            <a:ext cx="2880000" cy="2880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Johanna Maierhöfer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DEJM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Germany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076" y="2943403"/>
            <a:ext cx="1800000" cy="9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825" y="1977100"/>
            <a:ext cx="2857500" cy="28575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Konstantinos Theodoridis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ELKT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Greece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977745"/>
            <a:ext cx="2664000" cy="8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00" y="1967575"/>
            <a:ext cx="2876550" cy="28765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Vasiliki Sankovits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ELVS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Greece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977745"/>
            <a:ext cx="2664000" cy="8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56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00" y="1967575"/>
            <a:ext cx="2876550" cy="28765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Themistoklis Hostelidis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ELTH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Greece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977745"/>
            <a:ext cx="2664000" cy="8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56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75" y="1971675"/>
            <a:ext cx="2914650" cy="29146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825" y="196715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Arpi Davtyan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AMAD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 smtClean="0">
                <a:solidFill>
                  <a:schemeClr val="accent1"/>
                </a:solidFill>
              </a:rPr>
              <a:t>Armenia</a:t>
            </a:r>
            <a:endParaRPr lang="en-US" sz="2400" cap="small" dirty="0">
              <a:solidFill>
                <a:schemeClr val="accent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980134"/>
            <a:ext cx="2649474" cy="87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50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537" y="1962812"/>
            <a:ext cx="2886075" cy="288607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Evanthia Paradeisopoulou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ELEP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Greece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977745"/>
            <a:ext cx="2664000" cy="8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56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537" y="1962812"/>
            <a:ext cx="2886075" cy="288607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Anthony Efstathiadis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ELAE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Greece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977745"/>
            <a:ext cx="2664000" cy="8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00" y="1967575"/>
            <a:ext cx="2876550" cy="28765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Maria Alexopoulou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ELMA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Greece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977745"/>
            <a:ext cx="2664000" cy="8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95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12" y="1962812"/>
            <a:ext cx="2886075" cy="288607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Christos Ghikas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ELCG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Greece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977745"/>
            <a:ext cx="2664000" cy="8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95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062" y="1972337"/>
            <a:ext cx="2867025" cy="286702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Elisavet Ioannidou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ELEI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Greece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977745"/>
            <a:ext cx="2664000" cy="8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95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00" y="1967575"/>
            <a:ext cx="2876550" cy="28765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Xian Chen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HUXC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Hungary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877909"/>
            <a:ext cx="1800000" cy="107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00" y="1967575"/>
            <a:ext cx="2876550" cy="28765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Kristina Simonyan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HUKS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Hungary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877909"/>
            <a:ext cx="1800000" cy="107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66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537" y="1962812"/>
            <a:ext cx="2886075" cy="288607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Kelemen Balazs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HUKB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Hungary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877909"/>
            <a:ext cx="1800000" cy="107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66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00" y="1967575"/>
            <a:ext cx="2876550" cy="28765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Katherine Yakimetz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HUKY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Hungary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877909"/>
            <a:ext cx="1800000" cy="107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66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062" y="1972337"/>
            <a:ext cx="2867025" cy="286702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Rory </a:t>
            </a:r>
            <a:r>
              <a:rPr lang="en-US" sz="2400" dirty="0" smtClean="0"/>
              <a:t>O’Callaghan</a:t>
            </a:r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IERO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Ireland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985087"/>
            <a:ext cx="1800000" cy="82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825" y="1977100"/>
            <a:ext cx="2857500" cy="28575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Smbat Antaranyan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AMSA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 smtClean="0">
                <a:solidFill>
                  <a:schemeClr val="accent1"/>
                </a:solidFill>
              </a:rPr>
              <a:t>Armenia</a:t>
            </a:r>
            <a:endParaRPr lang="en-US" sz="2400" cap="small" dirty="0">
              <a:solidFill>
                <a:schemeClr val="accent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980134"/>
            <a:ext cx="2649474" cy="87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06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136" y="1971424"/>
            <a:ext cx="2880000" cy="2880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Emma-Louise Ruane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IEER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Ireland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985087"/>
            <a:ext cx="1800000" cy="82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00" y="1967575"/>
            <a:ext cx="2876550" cy="28765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Andrew Johnson</a:t>
            </a:r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IEAJ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Ireland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985087"/>
            <a:ext cx="1800000" cy="82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608" y="1948216"/>
            <a:ext cx="2880000" cy="2880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Portia Healy O'Connor</a:t>
            </a:r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IEPH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Ireland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985087"/>
            <a:ext cx="1800000" cy="82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00" y="1967575"/>
            <a:ext cx="2876550" cy="28765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Andrea Ferrario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ITAF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Italy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977745"/>
            <a:ext cx="2664000" cy="8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4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415" y="1966010"/>
            <a:ext cx="2880000" cy="2880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Iuliana Golub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ITIG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Italy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977745"/>
            <a:ext cx="2664000" cy="8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4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00" y="1967575"/>
            <a:ext cx="2876550" cy="28765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David Kalashnikov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ITDK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Italy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977745"/>
            <a:ext cx="2664000" cy="8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4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537" y="1962812"/>
            <a:ext cx="2886075" cy="288607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Laura Alb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ITLA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Italy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977745"/>
            <a:ext cx="2664000" cy="8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4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725" y="1961325"/>
            <a:ext cx="2880000" cy="2880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 smtClean="0"/>
              <a:t>Ettore M. Ramerino</a:t>
            </a:r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ITER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Italy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014440"/>
            <a:ext cx="1800000" cy="80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961864"/>
            <a:ext cx="2880000" cy="2880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 smtClean="0"/>
              <a:t>Diana Nuzzo</a:t>
            </a:r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ITDN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Italy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014440"/>
            <a:ext cx="1800000" cy="80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514" y="1961864"/>
            <a:ext cx="2880000" cy="2880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 smtClean="0"/>
              <a:t>Diego Palmari</a:t>
            </a:r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ITDP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Italy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014440"/>
            <a:ext cx="1800000" cy="80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825" y="1965525"/>
            <a:ext cx="2857500" cy="28575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Elen Ghevondyan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AMEG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 smtClean="0">
                <a:solidFill>
                  <a:schemeClr val="accent1"/>
                </a:solidFill>
              </a:rPr>
              <a:t>Armenia</a:t>
            </a:r>
            <a:endParaRPr lang="en-US" sz="2400" cap="small" dirty="0">
              <a:solidFill>
                <a:schemeClr val="accent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980134"/>
            <a:ext cx="2649474" cy="87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06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00" y="1967575"/>
            <a:ext cx="2876550" cy="28765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 smtClean="0"/>
              <a:t>Vittoria Canale</a:t>
            </a:r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ITVC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Italy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014440"/>
            <a:ext cx="1800000" cy="80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00" y="1967575"/>
            <a:ext cx="2876550" cy="28765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Akmaral Bolat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KZAB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Kazakhstan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963167"/>
            <a:ext cx="2664000" cy="8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71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537" y="1962812"/>
            <a:ext cx="2886075" cy="288607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Kamila Issakova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KZKI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Kazakhstan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963167"/>
            <a:ext cx="2664000" cy="8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5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062" y="1972337"/>
            <a:ext cx="2867025" cy="286702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Dinara Sadibekova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KZDS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Kazakhstan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963167"/>
            <a:ext cx="2664000" cy="8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5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537" y="1962812"/>
            <a:ext cx="2886075" cy="288607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Adel Zhumangarina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KZAZ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Kazakhstan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963167"/>
            <a:ext cx="2664000" cy="8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5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696" y="1957166"/>
            <a:ext cx="2880000" cy="2880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Filip Drazdou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LVFD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Latvia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492339"/>
            <a:ext cx="143239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488" y="1952339"/>
            <a:ext cx="2880000" cy="2880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 smtClean="0"/>
              <a:t>Dasha </a:t>
            </a:r>
            <a:r>
              <a:rPr lang="en-US" sz="2400" noProof="1"/>
              <a:t>Labok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LVDL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Latvia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492339"/>
            <a:ext cx="143239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725" y="1961864"/>
            <a:ext cx="2880000" cy="2880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Artjoms Ogorodniks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LVAO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Latvia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492339"/>
            <a:ext cx="143239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952339"/>
            <a:ext cx="2880000" cy="2880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 smtClean="0"/>
              <a:t>Polina Sasinovich</a:t>
            </a:r>
          </a:p>
          <a:p>
            <a:pPr algn="ctr"/>
            <a:r>
              <a:rPr lang="en-US" sz="2400" dirty="0" smtClean="0">
                <a:solidFill>
                  <a:schemeClr val="accent3"/>
                </a:solidFill>
              </a:rPr>
              <a:t>LVPS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Latvia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492339"/>
            <a:ext cx="143239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432" y="1966010"/>
            <a:ext cx="2880000" cy="2880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Kazimieras Pabiržis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LTKP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Lithuania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686849"/>
            <a:ext cx="1276528" cy="142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825" y="1977100"/>
            <a:ext cx="2857500" cy="28575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Karen Badanyan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AMKB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 smtClean="0">
                <a:solidFill>
                  <a:schemeClr val="accent1"/>
                </a:solidFill>
              </a:rPr>
              <a:t>Armenia</a:t>
            </a:r>
            <a:endParaRPr lang="en-US" sz="2400" cap="small" dirty="0">
              <a:solidFill>
                <a:schemeClr val="accent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980134"/>
            <a:ext cx="2649474" cy="87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8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00" y="1967575"/>
            <a:ext cx="2876550" cy="28765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400" noProof="1"/>
              <a:t>Laura Levulytė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LTLL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Lithuania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686849"/>
            <a:ext cx="1276528" cy="142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12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00" y="1967575"/>
            <a:ext cx="2876550" cy="28765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Artiom Rybakov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LTAR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Lithuania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686849"/>
            <a:ext cx="1276528" cy="142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12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062" y="1972337"/>
            <a:ext cx="2867025" cy="286702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400" noProof="1"/>
              <a:t>Dovilė Baubkutė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LTDB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Lithuania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686849"/>
            <a:ext cx="1276528" cy="142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12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932296"/>
            <a:ext cx="2906888" cy="2916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32425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Mehmet Emin Kurucu</a:t>
            </a:r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LUME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Luxembourg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686850"/>
            <a:ext cx="1733792" cy="142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985" y="1942117"/>
            <a:ext cx="2923065" cy="2916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Lorena Alizoti</a:t>
            </a:r>
            <a:endParaRPr lang="en-US" sz="2400" noProof="1" smtClean="0"/>
          </a:p>
          <a:p>
            <a:pPr algn="ctr"/>
            <a:r>
              <a:rPr lang="en-US" sz="2400" dirty="0" smtClean="0">
                <a:solidFill>
                  <a:schemeClr val="accent3"/>
                </a:solidFill>
              </a:rPr>
              <a:t>LULA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Luxembourg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686850"/>
            <a:ext cx="1733792" cy="142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00" y="1967575"/>
            <a:ext cx="2876550" cy="28765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Nikita Gaponiuk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LUNG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Luxembourg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686850"/>
            <a:ext cx="1733792" cy="142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050" y="1942650"/>
            <a:ext cx="2916000" cy="2916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Arjana Gjeta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LUAG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accent1"/>
                </a:solidFill>
              </a:rPr>
              <a:t>Luxembourg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686850"/>
            <a:ext cx="1733792" cy="142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00" y="1967575"/>
            <a:ext cx="2876550" cy="28765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Marjan Dimov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MKMD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noProof="1" smtClean="0">
                <a:solidFill>
                  <a:schemeClr val="accent1"/>
                </a:solidFill>
              </a:rPr>
              <a:t>Macedonia (fyrom)</a:t>
            </a:r>
            <a:endParaRPr lang="en-US" sz="2400" cap="small" noProof="1">
              <a:solidFill>
                <a:schemeClr val="accent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977745"/>
            <a:ext cx="2664000" cy="8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7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00" y="1967575"/>
            <a:ext cx="2876550" cy="28765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Ivana Arapova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MKIA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noProof="1" smtClean="0">
                <a:solidFill>
                  <a:schemeClr val="accent1"/>
                </a:solidFill>
              </a:rPr>
              <a:t>Macedonia (fyrom)</a:t>
            </a:r>
            <a:endParaRPr lang="en-US" sz="2400" cap="small" noProof="1">
              <a:solidFill>
                <a:schemeClr val="accent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977745"/>
            <a:ext cx="2664000" cy="8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05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00" y="1967575"/>
            <a:ext cx="2876550" cy="28765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4F81BC"/>
              </a:clrFrom>
              <a:clrTo>
                <a:srgbClr val="4F8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00" y="1944000"/>
            <a:ext cx="2914650" cy="2914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22218" y="499400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1"/>
              <a:t>Vladimir Richliev</a:t>
            </a:r>
            <a:endParaRPr lang="en-US" sz="2400" noProof="1" smtClean="0"/>
          </a:p>
          <a:p>
            <a:pPr algn="ctr"/>
            <a:r>
              <a:rPr lang="en-US" sz="2400" noProof="1" smtClean="0">
                <a:solidFill>
                  <a:schemeClr val="accent3"/>
                </a:solidFill>
              </a:rPr>
              <a:t>MKVR</a:t>
            </a:r>
            <a:endParaRPr lang="en-US" sz="2400" noProof="1">
              <a:solidFill>
                <a:schemeClr val="accent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185071"/>
            <a:ext cx="317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noProof="1" smtClean="0">
                <a:solidFill>
                  <a:schemeClr val="accent1"/>
                </a:solidFill>
              </a:rPr>
              <a:t>Macedonia (fyrom)</a:t>
            </a:r>
            <a:endParaRPr lang="en-US" sz="2400" cap="small" noProof="1">
              <a:solidFill>
                <a:schemeClr val="accent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977745"/>
            <a:ext cx="2664000" cy="8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05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2804</TotalTime>
  <Words>666</Words>
  <Application>Microsoft Office PowerPoint</Application>
  <PresentationFormat>Presentazione su schermo (4:3)</PresentationFormat>
  <Paragraphs>468</Paragraphs>
  <Slides>156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156</vt:i4>
      </vt:variant>
    </vt:vector>
  </HeadingPairs>
  <TitlesOfParts>
    <vt:vector size="157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Luca</dc:creator>
  <cp:lastModifiedBy>Acer</cp:lastModifiedBy>
  <cp:revision>427</cp:revision>
  <dcterms:created xsi:type="dcterms:W3CDTF">2016-07-01T18:23:05Z</dcterms:created>
  <dcterms:modified xsi:type="dcterms:W3CDTF">2018-08-30T20:00:23Z</dcterms:modified>
</cp:coreProperties>
</file>