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96" r:id="rId4"/>
    <p:sldId id="257" r:id="rId5"/>
    <p:sldId id="258" r:id="rId6"/>
    <p:sldId id="297" r:id="rId7"/>
    <p:sldId id="259" r:id="rId8"/>
    <p:sldId id="260" r:id="rId9"/>
    <p:sldId id="298" r:id="rId10"/>
    <p:sldId id="261" r:id="rId11"/>
    <p:sldId id="262" r:id="rId12"/>
    <p:sldId id="299" r:id="rId13"/>
    <p:sldId id="263" r:id="rId14"/>
    <p:sldId id="300" r:id="rId15"/>
    <p:sldId id="264" r:id="rId16"/>
    <p:sldId id="301" r:id="rId17"/>
    <p:sldId id="265" r:id="rId18"/>
    <p:sldId id="302" r:id="rId19"/>
    <p:sldId id="266" r:id="rId20"/>
    <p:sldId id="303" r:id="rId21"/>
    <p:sldId id="267" r:id="rId22"/>
    <p:sldId id="304" r:id="rId23"/>
    <p:sldId id="268" r:id="rId24"/>
    <p:sldId id="305" r:id="rId25"/>
    <p:sldId id="269" r:id="rId26"/>
    <p:sldId id="306" r:id="rId27"/>
    <p:sldId id="270" r:id="rId28"/>
    <p:sldId id="307" r:id="rId29"/>
    <p:sldId id="271" r:id="rId30"/>
    <p:sldId id="272" r:id="rId31"/>
    <p:sldId id="308" r:id="rId32"/>
    <p:sldId id="273" r:id="rId33"/>
    <p:sldId id="274" r:id="rId34"/>
    <p:sldId id="309" r:id="rId35"/>
    <p:sldId id="275" r:id="rId36"/>
    <p:sldId id="310" r:id="rId37"/>
    <p:sldId id="276" r:id="rId38"/>
    <p:sldId id="277" r:id="rId39"/>
    <p:sldId id="311" r:id="rId40"/>
    <p:sldId id="278" r:id="rId41"/>
    <p:sldId id="312" r:id="rId42"/>
    <p:sldId id="279" r:id="rId43"/>
    <p:sldId id="280" r:id="rId44"/>
    <p:sldId id="313" r:id="rId45"/>
    <p:sldId id="281" r:id="rId46"/>
    <p:sldId id="314" r:id="rId47"/>
    <p:sldId id="282" r:id="rId48"/>
    <p:sldId id="315" r:id="rId49"/>
    <p:sldId id="283" r:id="rId50"/>
    <p:sldId id="317" r:id="rId51"/>
    <p:sldId id="284" r:id="rId52"/>
    <p:sldId id="318" r:id="rId53"/>
    <p:sldId id="285" r:id="rId54"/>
    <p:sldId id="319" r:id="rId55"/>
    <p:sldId id="286" r:id="rId56"/>
    <p:sldId id="320" r:id="rId57"/>
    <p:sldId id="287" r:id="rId58"/>
    <p:sldId id="321" r:id="rId59"/>
    <p:sldId id="288" r:id="rId60"/>
    <p:sldId id="322" r:id="rId61"/>
    <p:sldId id="289" r:id="rId62"/>
    <p:sldId id="323" r:id="rId63"/>
    <p:sldId id="290" r:id="rId64"/>
    <p:sldId id="324" r:id="rId65"/>
    <p:sldId id="291" r:id="rId66"/>
    <p:sldId id="325" r:id="rId67"/>
    <p:sldId id="292" r:id="rId68"/>
    <p:sldId id="326" r:id="rId69"/>
    <p:sldId id="293" r:id="rId70"/>
    <p:sldId id="294" r:id="rId7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00C0-8DB9-437B-9243-8E078C132D38}" type="datetimeFigureOut">
              <a:rPr lang="it-IT" smtClean="0"/>
              <a:t>23/08/2018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E0BA-B400-4251-8743-E82B38571F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9546433"/>
      </p:ext>
    </p:extLst>
  </p:cSld>
  <p:clrMapOvr>
    <a:masterClrMapping/>
  </p:clrMapOvr>
  <p:transition spd="slow" advClick="0" advTm="13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00C0-8DB9-437B-9243-8E078C132D38}" type="datetimeFigureOut">
              <a:rPr lang="it-IT" smtClean="0"/>
              <a:t>23/08/2018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E0BA-B400-4251-8743-E82B38571F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390957"/>
      </p:ext>
    </p:extLst>
  </p:cSld>
  <p:clrMapOvr>
    <a:masterClrMapping/>
  </p:clrMapOvr>
  <p:transition spd="slow" advClick="0" advTm="13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00C0-8DB9-437B-9243-8E078C132D38}" type="datetimeFigureOut">
              <a:rPr lang="it-IT" smtClean="0"/>
              <a:t>23/08/2018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E0BA-B400-4251-8743-E82B38571F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9050953"/>
      </p:ext>
    </p:extLst>
  </p:cSld>
  <p:clrMapOvr>
    <a:masterClrMapping/>
  </p:clrMapOvr>
  <p:transition spd="slow" advClick="0" advTm="13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00C0-8DB9-437B-9243-8E078C132D38}" type="datetimeFigureOut">
              <a:rPr lang="it-IT" smtClean="0"/>
              <a:t>23/08/2018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E0BA-B400-4251-8743-E82B38571F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815379"/>
      </p:ext>
    </p:extLst>
  </p:cSld>
  <p:clrMapOvr>
    <a:masterClrMapping/>
  </p:clrMapOvr>
  <p:transition spd="slow" advClick="0" advTm="13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00C0-8DB9-437B-9243-8E078C132D38}" type="datetimeFigureOut">
              <a:rPr lang="it-IT" smtClean="0"/>
              <a:t>23/08/2018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E0BA-B400-4251-8743-E82B38571F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2901775"/>
      </p:ext>
    </p:extLst>
  </p:cSld>
  <p:clrMapOvr>
    <a:masterClrMapping/>
  </p:clrMapOvr>
  <p:transition spd="slow" advClick="0" advTm="13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00C0-8DB9-437B-9243-8E078C132D38}" type="datetimeFigureOut">
              <a:rPr lang="it-IT" smtClean="0"/>
              <a:t>23/08/2018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E0BA-B400-4251-8743-E82B38571F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7411173"/>
      </p:ext>
    </p:extLst>
  </p:cSld>
  <p:clrMapOvr>
    <a:masterClrMapping/>
  </p:clrMapOvr>
  <p:transition spd="slow" advClick="0" advTm="13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00C0-8DB9-437B-9243-8E078C132D38}" type="datetimeFigureOut">
              <a:rPr lang="it-IT" smtClean="0"/>
              <a:t>23/08/2018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E0BA-B400-4251-8743-E82B38571F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161734"/>
      </p:ext>
    </p:extLst>
  </p:cSld>
  <p:clrMapOvr>
    <a:masterClrMapping/>
  </p:clrMapOvr>
  <p:transition spd="slow" advClick="0" advTm="13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00C0-8DB9-437B-9243-8E078C132D38}" type="datetimeFigureOut">
              <a:rPr lang="it-IT" smtClean="0"/>
              <a:t>23/08/2018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E0BA-B400-4251-8743-E82B38571F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147845"/>
      </p:ext>
    </p:extLst>
  </p:cSld>
  <p:clrMapOvr>
    <a:masterClrMapping/>
  </p:clrMapOvr>
  <p:transition spd="slow" advClick="0" advTm="13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00C0-8DB9-437B-9243-8E078C132D38}" type="datetimeFigureOut">
              <a:rPr lang="it-IT" smtClean="0"/>
              <a:t>23/08/2018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E0BA-B400-4251-8743-E82B38571F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485449"/>
      </p:ext>
    </p:extLst>
  </p:cSld>
  <p:clrMapOvr>
    <a:masterClrMapping/>
  </p:clrMapOvr>
  <p:transition spd="slow" advClick="0" advTm="13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00C0-8DB9-437B-9243-8E078C132D38}" type="datetimeFigureOut">
              <a:rPr lang="it-IT" smtClean="0"/>
              <a:t>23/08/2018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E0BA-B400-4251-8743-E82B38571F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231704"/>
      </p:ext>
    </p:extLst>
  </p:cSld>
  <p:clrMapOvr>
    <a:masterClrMapping/>
  </p:clrMapOvr>
  <p:transition spd="slow" advClick="0" advTm="13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00C0-8DB9-437B-9243-8E078C132D38}" type="datetimeFigureOut">
              <a:rPr lang="it-IT" smtClean="0"/>
              <a:t>23/08/2018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4E0BA-B400-4251-8743-E82B38571F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401375"/>
      </p:ext>
    </p:extLst>
  </p:cSld>
  <p:clrMapOvr>
    <a:masterClrMapping/>
  </p:clrMapOvr>
  <p:transition spd="slow" advClick="0" advTm="13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B00C0-8DB9-437B-9243-8E078C132D38}" type="datetimeFigureOut">
              <a:rPr lang="it-IT" smtClean="0"/>
              <a:t>23/08/2018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4E0BA-B400-4251-8743-E82B38571F9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34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3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KAZAKHSTAN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Astana =&gt; Rome: Km. 4,505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61353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834"/>
            <a:ext cx="9144000" cy="514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" y="0"/>
            <a:ext cx="9140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ESTONIA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Tallinn =&gt; Rome: Km. 2,127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" y="0"/>
            <a:ext cx="9138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2060"/>
                </a:solidFill>
              </a:rPr>
              <a:t>NORWAY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Oslo =&gt; Rome: Km. 2,009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349"/>
            <a:ext cx="9144000" cy="514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2060"/>
                </a:solidFill>
              </a:rPr>
              <a:t>SWEDEN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70C0"/>
                </a:solidFill>
              </a:rPr>
              <a:t>Stockholm</a:t>
            </a:r>
            <a:r>
              <a:rPr lang="it-IT" dirty="0" smtClean="0">
                <a:solidFill>
                  <a:srgbClr val="0070C0"/>
                </a:solidFill>
              </a:rPr>
              <a:t> =&gt; Rome: Km. 1,978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2060"/>
                </a:solidFill>
              </a:rPr>
              <a:t>IRELAND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70C0"/>
                </a:solidFill>
              </a:rPr>
              <a:t>Dublin</a:t>
            </a:r>
            <a:r>
              <a:rPr lang="it-IT" dirty="0" smtClean="0">
                <a:solidFill>
                  <a:srgbClr val="0070C0"/>
                </a:solidFill>
              </a:rPr>
              <a:t> =&gt; Rome: Km. 1,888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magin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24494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LATVIA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Riga =&gt; Rome: Km. 1,868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LITHUANIA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Vilnius =&gt; Rome: Km. 1,703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2060"/>
                </a:solidFill>
              </a:rPr>
              <a:t>UNITED</a:t>
            </a:r>
            <a:r>
              <a:rPr lang="it-IT" dirty="0" smtClean="0">
                <a:solidFill>
                  <a:srgbClr val="002060"/>
                </a:solidFill>
              </a:rPr>
              <a:t> KINGDOM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70C0"/>
                </a:solidFill>
              </a:rPr>
              <a:t>London</a:t>
            </a:r>
            <a:r>
              <a:rPr lang="it-IT" dirty="0" smtClean="0">
                <a:solidFill>
                  <a:srgbClr val="0070C0"/>
                </a:solidFill>
              </a:rPr>
              <a:t> =&gt; Rome: Km. 1,435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2060"/>
                </a:solidFill>
              </a:rPr>
              <a:t>SPAIN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Madrid =&gt; Rome: Km. 1,366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POLAND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70C0"/>
                </a:solidFill>
              </a:rPr>
              <a:t>Warsaw</a:t>
            </a:r>
            <a:r>
              <a:rPr lang="it-IT" dirty="0" smtClean="0">
                <a:solidFill>
                  <a:srgbClr val="0070C0"/>
                </a:solidFill>
              </a:rPr>
              <a:t> =&gt; Rome: Km. 1,316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" y="0"/>
            <a:ext cx="9140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ARMENIA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Jerevan =&gt; Rome: Km. 2,678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NETHERLANDS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Amsterdam =&gt; Rome: Km. 1,298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GERMANY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70C0"/>
                </a:solidFill>
              </a:rPr>
              <a:t>Berlin</a:t>
            </a:r>
            <a:r>
              <a:rPr lang="it-IT" dirty="0" smtClean="0">
                <a:solidFill>
                  <a:srgbClr val="0070C0"/>
                </a:solidFill>
              </a:rPr>
              <a:t> =&gt; Rome: Km. 1,184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2060"/>
                </a:solidFill>
              </a:rPr>
              <a:t>BELGIUM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Bruxelles =&gt; Rome: Km. 1,175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" y="0"/>
            <a:ext cx="9139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8" y="0"/>
            <a:ext cx="88716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FRANCE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Paris =&gt; Rome: Km. 1,107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2060"/>
                </a:solidFill>
              </a:rPr>
              <a:t>GREECE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70C0"/>
                </a:solidFill>
              </a:rPr>
              <a:t>Athens</a:t>
            </a:r>
            <a:r>
              <a:rPr lang="it-IT" dirty="0" smtClean="0">
                <a:solidFill>
                  <a:srgbClr val="0070C0"/>
                </a:solidFill>
              </a:rPr>
              <a:t> =&gt; Rome: Km. 1,052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537"/>
            <a:ext cx="9144000" cy="514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2060"/>
                </a:solidFill>
              </a:rPr>
              <a:t>LUXEMBOURG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70C0"/>
                </a:solidFill>
              </a:rPr>
              <a:t>Luxembourg</a:t>
            </a:r>
            <a:r>
              <a:rPr lang="it-IT" dirty="0" smtClean="0">
                <a:solidFill>
                  <a:srgbClr val="0070C0"/>
                </a:solidFill>
              </a:rPr>
              <a:t> =&gt; Rome: Km. 989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CZECHIA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70C0"/>
                </a:solidFill>
              </a:rPr>
              <a:t>Prague</a:t>
            </a:r>
            <a:r>
              <a:rPr lang="it-IT" dirty="0" smtClean="0">
                <a:solidFill>
                  <a:srgbClr val="0070C0"/>
                </a:solidFill>
              </a:rPr>
              <a:t> =&gt; Rome: Km. 922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37"/>
            <a:ext cx="9144000" cy="64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BULGARIA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70C0"/>
                </a:solidFill>
              </a:rPr>
              <a:t>Sophia</a:t>
            </a:r>
            <a:r>
              <a:rPr lang="it-IT" dirty="0" smtClean="0">
                <a:solidFill>
                  <a:srgbClr val="0070C0"/>
                </a:solidFill>
              </a:rPr>
              <a:t> =&gt; Rome: Km. 895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2060"/>
                </a:solidFill>
              </a:rPr>
              <a:t>HUNGARY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Budapest =&gt; Rome: Km. 809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2060"/>
                </a:solidFill>
              </a:rPr>
              <a:t>SLOVAKIA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Bratislava =&gt; Rome: Km. 784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AUSTRIA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70C0"/>
                </a:solidFill>
              </a:rPr>
              <a:t>Wien</a:t>
            </a:r>
            <a:r>
              <a:rPr lang="it-IT" dirty="0" smtClean="0">
                <a:solidFill>
                  <a:srgbClr val="0070C0"/>
                </a:solidFill>
              </a:rPr>
              <a:t> =&gt; Rome: Km. 765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MACEDONIA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Skopje =&gt; Rome: Km. 739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114"/>
            <a:ext cx="9144000" cy="514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MALTA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La Valletta =&gt; Rome: Km. 691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RUSSIA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70C0"/>
                </a:solidFill>
              </a:rPr>
              <a:t>Moscow</a:t>
            </a:r>
            <a:r>
              <a:rPr lang="it-IT" dirty="0" smtClean="0">
                <a:solidFill>
                  <a:srgbClr val="0070C0"/>
                </a:solidFill>
              </a:rPr>
              <a:t> =&gt; Rome: Km. 2,378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2060"/>
                </a:solidFill>
              </a:rPr>
              <a:t>SWITZERLAND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Bern =&gt; Rome: Km. 690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798"/>
            <a:ext cx="9144000" cy="514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ALBANIA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Tirana =&gt; Rome: Km. 613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2060"/>
                </a:solidFill>
              </a:rPr>
              <a:t>CROATIA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70C0"/>
                </a:solidFill>
              </a:rPr>
              <a:t>Zagreb</a:t>
            </a:r>
            <a:r>
              <a:rPr lang="it-IT" dirty="0" smtClean="0">
                <a:solidFill>
                  <a:srgbClr val="0070C0"/>
                </a:solidFill>
              </a:rPr>
              <a:t> =&gt; Rome: Km. 518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SLOVENIA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70C0"/>
                </a:solidFill>
              </a:rPr>
              <a:t>Ljubljana</a:t>
            </a:r>
            <a:r>
              <a:rPr lang="it-IT" dirty="0" smtClean="0">
                <a:solidFill>
                  <a:srgbClr val="0070C0"/>
                </a:solidFill>
              </a:rPr>
              <a:t> =&gt; Rome: Km. 490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2060"/>
                </a:solidFill>
              </a:rPr>
              <a:t>ITALY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Rome =&gt; Rome: Km. 0,000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49125"/>
      </p:ext>
    </p:extLst>
  </p:cSld>
  <p:clrMapOvr>
    <a:masterClrMapping/>
  </p:clrMapOvr>
  <p:transition spd="slow" advClick="0" advTm="13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2060"/>
                </a:solidFill>
              </a:rPr>
              <a:t>FINLAND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70C0"/>
                </a:solidFill>
              </a:rPr>
              <a:t>Helsinki =&gt; Rome: Km. 2,204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805"/>
      </p:ext>
    </p:extLst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250</Words>
  <Application>Microsoft Office PowerPoint</Application>
  <PresentationFormat>Presentazione su schermo (4:3)</PresentationFormat>
  <Paragraphs>62</Paragraphs>
  <Slides>70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70</vt:i4>
      </vt:variant>
    </vt:vector>
  </HeadingPairs>
  <TitlesOfParts>
    <vt:vector size="71" baseType="lpstr">
      <vt:lpstr>Tema di Office</vt:lpstr>
      <vt:lpstr>KAZAKHSTAN</vt:lpstr>
      <vt:lpstr>Presentazione standard di PowerPoint</vt:lpstr>
      <vt:lpstr>ARMENIA</vt:lpstr>
      <vt:lpstr>Presentazione standard di PowerPoint</vt:lpstr>
      <vt:lpstr>Presentazione standard di PowerPoint</vt:lpstr>
      <vt:lpstr>RUSSIA</vt:lpstr>
      <vt:lpstr>Presentazione standard di PowerPoint</vt:lpstr>
      <vt:lpstr>Presentazione standard di PowerPoint</vt:lpstr>
      <vt:lpstr>FINLAND</vt:lpstr>
      <vt:lpstr>Presentazione standard di PowerPoint</vt:lpstr>
      <vt:lpstr>Presentazione standard di PowerPoint</vt:lpstr>
      <vt:lpstr>ESTONIA</vt:lpstr>
      <vt:lpstr>Presentazione standard di PowerPoint</vt:lpstr>
      <vt:lpstr>NORWAY</vt:lpstr>
      <vt:lpstr>Presentazione standard di PowerPoint</vt:lpstr>
      <vt:lpstr>SWEDEN</vt:lpstr>
      <vt:lpstr>Presentazione standard di PowerPoint</vt:lpstr>
      <vt:lpstr>IRELAND</vt:lpstr>
      <vt:lpstr>Presentazione standard di PowerPoint</vt:lpstr>
      <vt:lpstr>LATVIA</vt:lpstr>
      <vt:lpstr>Presentazione standard di PowerPoint</vt:lpstr>
      <vt:lpstr>LITHUANIA</vt:lpstr>
      <vt:lpstr>Presentazione standard di PowerPoint</vt:lpstr>
      <vt:lpstr>UNITED KINGDOM</vt:lpstr>
      <vt:lpstr>Presentazione standard di PowerPoint</vt:lpstr>
      <vt:lpstr>SPAIN</vt:lpstr>
      <vt:lpstr>Presentazione standard di PowerPoint</vt:lpstr>
      <vt:lpstr>POLAND</vt:lpstr>
      <vt:lpstr>Presentazione standard di PowerPoint</vt:lpstr>
      <vt:lpstr>Presentazione standard di PowerPoint</vt:lpstr>
      <vt:lpstr>NETHERLANDS</vt:lpstr>
      <vt:lpstr>Presentazione standard di PowerPoint</vt:lpstr>
      <vt:lpstr>Presentazione standard di PowerPoint</vt:lpstr>
      <vt:lpstr>GERMANY</vt:lpstr>
      <vt:lpstr>Presentazione standard di PowerPoint</vt:lpstr>
      <vt:lpstr>BELGIUM</vt:lpstr>
      <vt:lpstr>Presentazione standard di PowerPoint</vt:lpstr>
      <vt:lpstr>Presentazione standard di PowerPoint</vt:lpstr>
      <vt:lpstr>FRANCE</vt:lpstr>
      <vt:lpstr>Presentazione standard di PowerPoint</vt:lpstr>
      <vt:lpstr>GREECE</vt:lpstr>
      <vt:lpstr>Presentazione standard di PowerPoint</vt:lpstr>
      <vt:lpstr>Presentazione standard di PowerPoint</vt:lpstr>
      <vt:lpstr>LUXEMBOURG</vt:lpstr>
      <vt:lpstr>Presentazione standard di PowerPoint</vt:lpstr>
      <vt:lpstr>CZECHIA</vt:lpstr>
      <vt:lpstr>Presentazione standard di PowerPoint</vt:lpstr>
      <vt:lpstr>BULGARIA</vt:lpstr>
      <vt:lpstr>Presentazione standard di PowerPoint</vt:lpstr>
      <vt:lpstr>HUNGARY</vt:lpstr>
      <vt:lpstr>Presentazione standard di PowerPoint</vt:lpstr>
      <vt:lpstr>SLOVAKIA</vt:lpstr>
      <vt:lpstr>Presentazione standard di PowerPoint</vt:lpstr>
      <vt:lpstr>AUSTRIA</vt:lpstr>
      <vt:lpstr>Presentazione standard di PowerPoint</vt:lpstr>
      <vt:lpstr>MACEDONIA</vt:lpstr>
      <vt:lpstr>Presentazione standard di PowerPoint</vt:lpstr>
      <vt:lpstr>MALTA</vt:lpstr>
      <vt:lpstr>Presentazione standard di PowerPoint</vt:lpstr>
      <vt:lpstr>SWITZERLAND</vt:lpstr>
      <vt:lpstr>Presentazione standard di PowerPoint</vt:lpstr>
      <vt:lpstr>ALBANIA</vt:lpstr>
      <vt:lpstr>Presentazione standard di PowerPoint</vt:lpstr>
      <vt:lpstr>CROATIA</vt:lpstr>
      <vt:lpstr>Presentazione standard di PowerPoint</vt:lpstr>
      <vt:lpstr>SLOVENIA</vt:lpstr>
      <vt:lpstr>Presentazione standard di PowerPoint</vt:lpstr>
      <vt:lpstr>ITALY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Acer</dc:creator>
  <cp:lastModifiedBy>Acer</cp:lastModifiedBy>
  <cp:revision>8</cp:revision>
  <dcterms:created xsi:type="dcterms:W3CDTF">2018-08-23T10:58:10Z</dcterms:created>
  <dcterms:modified xsi:type="dcterms:W3CDTF">2018-08-23T12:39:54Z</dcterms:modified>
</cp:coreProperties>
</file>