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058400" cy="5659438"/>
  <p:notesSz cx="6858000" cy="9144000"/>
  <p:defaultTextStyle>
    <a:defPPr>
      <a:defRPr lang="it-IT"/>
    </a:defPPr>
    <a:lvl1pPr marL="0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7281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54563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31844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09126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86407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63689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40970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18252" algn="l" defTabSz="7545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840" y="-96"/>
      </p:cViewPr>
      <p:guideLst>
        <p:guide orient="horz" pos="1783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4380" y="1758095"/>
            <a:ext cx="8549640" cy="121311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08760" y="3207015"/>
            <a:ext cx="7040880" cy="14463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4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1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3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38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117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2340" y="226641"/>
            <a:ext cx="2263140" cy="48288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2920" y="226641"/>
            <a:ext cx="6621780" cy="48288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30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95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4544" y="3636714"/>
            <a:ext cx="8549640" cy="1124027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4544" y="2398712"/>
            <a:ext cx="8549640" cy="1238002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772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545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318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09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886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636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409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182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1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2920" y="1320537"/>
            <a:ext cx="4442460" cy="3734967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020" y="1320537"/>
            <a:ext cx="4442460" cy="3734967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51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2920" y="1266824"/>
            <a:ext cx="4444206" cy="52795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281" indent="0">
              <a:buNone/>
              <a:defRPr sz="1700" b="1"/>
            </a:lvl2pPr>
            <a:lvl3pPr marL="754563" indent="0">
              <a:buNone/>
              <a:defRPr sz="1500" b="1"/>
            </a:lvl3pPr>
            <a:lvl4pPr marL="1131844" indent="0">
              <a:buNone/>
              <a:defRPr sz="1300" b="1"/>
            </a:lvl4pPr>
            <a:lvl5pPr marL="1509126" indent="0">
              <a:buNone/>
              <a:defRPr sz="1300" b="1"/>
            </a:lvl5pPr>
            <a:lvl6pPr marL="1886407" indent="0">
              <a:buNone/>
              <a:defRPr sz="1300" b="1"/>
            </a:lvl6pPr>
            <a:lvl7pPr marL="2263689" indent="0">
              <a:buNone/>
              <a:defRPr sz="1300" b="1"/>
            </a:lvl7pPr>
            <a:lvl8pPr marL="2640970" indent="0">
              <a:buNone/>
              <a:defRPr sz="1300" b="1"/>
            </a:lvl8pPr>
            <a:lvl9pPr marL="3018252" indent="0">
              <a:buNone/>
              <a:defRPr sz="13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" y="1794775"/>
            <a:ext cx="4444206" cy="32607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9527" y="1266824"/>
            <a:ext cx="4445953" cy="52795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281" indent="0">
              <a:buNone/>
              <a:defRPr sz="1700" b="1"/>
            </a:lvl2pPr>
            <a:lvl3pPr marL="754563" indent="0">
              <a:buNone/>
              <a:defRPr sz="1500" b="1"/>
            </a:lvl3pPr>
            <a:lvl4pPr marL="1131844" indent="0">
              <a:buNone/>
              <a:defRPr sz="1300" b="1"/>
            </a:lvl4pPr>
            <a:lvl5pPr marL="1509126" indent="0">
              <a:buNone/>
              <a:defRPr sz="1300" b="1"/>
            </a:lvl5pPr>
            <a:lvl6pPr marL="1886407" indent="0">
              <a:buNone/>
              <a:defRPr sz="1300" b="1"/>
            </a:lvl6pPr>
            <a:lvl7pPr marL="2263689" indent="0">
              <a:buNone/>
              <a:defRPr sz="1300" b="1"/>
            </a:lvl7pPr>
            <a:lvl8pPr marL="2640970" indent="0">
              <a:buNone/>
              <a:defRPr sz="1300" b="1"/>
            </a:lvl8pPr>
            <a:lvl9pPr marL="3018252" indent="0">
              <a:buNone/>
              <a:defRPr sz="13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9527" y="1794775"/>
            <a:ext cx="4445953" cy="32607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08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17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99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921" y="225330"/>
            <a:ext cx="3309144" cy="95896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32555" y="225330"/>
            <a:ext cx="5622925" cy="4830174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21" y="1184291"/>
            <a:ext cx="3309144" cy="3871213"/>
          </a:xfrm>
        </p:spPr>
        <p:txBody>
          <a:bodyPr/>
          <a:lstStyle>
            <a:lvl1pPr marL="0" indent="0">
              <a:buNone/>
              <a:defRPr sz="1200"/>
            </a:lvl1pPr>
            <a:lvl2pPr marL="377281" indent="0">
              <a:buNone/>
              <a:defRPr sz="1000"/>
            </a:lvl2pPr>
            <a:lvl3pPr marL="754563" indent="0">
              <a:buNone/>
              <a:defRPr sz="800"/>
            </a:lvl3pPr>
            <a:lvl4pPr marL="1131844" indent="0">
              <a:buNone/>
              <a:defRPr sz="700"/>
            </a:lvl4pPr>
            <a:lvl5pPr marL="1509126" indent="0">
              <a:buNone/>
              <a:defRPr sz="700"/>
            </a:lvl5pPr>
            <a:lvl6pPr marL="1886407" indent="0">
              <a:buNone/>
              <a:defRPr sz="700"/>
            </a:lvl6pPr>
            <a:lvl7pPr marL="2263689" indent="0">
              <a:buNone/>
              <a:defRPr sz="700"/>
            </a:lvl7pPr>
            <a:lvl8pPr marL="2640970" indent="0">
              <a:buNone/>
              <a:defRPr sz="700"/>
            </a:lvl8pPr>
            <a:lvl9pPr marL="3018252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78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1517" y="3961607"/>
            <a:ext cx="6035040" cy="46769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1517" y="505681"/>
            <a:ext cx="6035040" cy="3395663"/>
          </a:xfrm>
        </p:spPr>
        <p:txBody>
          <a:bodyPr/>
          <a:lstStyle>
            <a:lvl1pPr marL="0" indent="0">
              <a:buNone/>
              <a:defRPr sz="2600"/>
            </a:lvl1pPr>
            <a:lvl2pPr marL="377281" indent="0">
              <a:buNone/>
              <a:defRPr sz="2300"/>
            </a:lvl2pPr>
            <a:lvl3pPr marL="754563" indent="0">
              <a:buNone/>
              <a:defRPr sz="2000"/>
            </a:lvl3pPr>
            <a:lvl4pPr marL="1131844" indent="0">
              <a:buNone/>
              <a:defRPr sz="1700"/>
            </a:lvl4pPr>
            <a:lvl5pPr marL="1509126" indent="0">
              <a:buNone/>
              <a:defRPr sz="1700"/>
            </a:lvl5pPr>
            <a:lvl6pPr marL="1886407" indent="0">
              <a:buNone/>
              <a:defRPr sz="1700"/>
            </a:lvl6pPr>
            <a:lvl7pPr marL="2263689" indent="0">
              <a:buNone/>
              <a:defRPr sz="1700"/>
            </a:lvl7pPr>
            <a:lvl8pPr marL="2640970" indent="0">
              <a:buNone/>
              <a:defRPr sz="1700"/>
            </a:lvl8pPr>
            <a:lvl9pPr marL="3018252" indent="0">
              <a:buNone/>
              <a:defRPr sz="17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1517" y="4429296"/>
            <a:ext cx="6035040" cy="664198"/>
          </a:xfrm>
        </p:spPr>
        <p:txBody>
          <a:bodyPr/>
          <a:lstStyle>
            <a:lvl1pPr marL="0" indent="0">
              <a:buNone/>
              <a:defRPr sz="1200"/>
            </a:lvl1pPr>
            <a:lvl2pPr marL="377281" indent="0">
              <a:buNone/>
              <a:defRPr sz="1000"/>
            </a:lvl2pPr>
            <a:lvl3pPr marL="754563" indent="0">
              <a:buNone/>
              <a:defRPr sz="800"/>
            </a:lvl3pPr>
            <a:lvl4pPr marL="1131844" indent="0">
              <a:buNone/>
              <a:defRPr sz="700"/>
            </a:lvl4pPr>
            <a:lvl5pPr marL="1509126" indent="0">
              <a:buNone/>
              <a:defRPr sz="700"/>
            </a:lvl5pPr>
            <a:lvl6pPr marL="1886407" indent="0">
              <a:buNone/>
              <a:defRPr sz="700"/>
            </a:lvl6pPr>
            <a:lvl7pPr marL="2263689" indent="0">
              <a:buNone/>
              <a:defRPr sz="700"/>
            </a:lvl7pPr>
            <a:lvl8pPr marL="2640970" indent="0">
              <a:buNone/>
              <a:defRPr sz="700"/>
            </a:lvl8pPr>
            <a:lvl9pPr marL="3018252" indent="0">
              <a:buNone/>
              <a:defRPr sz="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423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02920" y="226640"/>
            <a:ext cx="9052560" cy="943240"/>
          </a:xfrm>
          <a:prstGeom prst="rect">
            <a:avLst/>
          </a:prstGeom>
        </p:spPr>
        <p:txBody>
          <a:bodyPr vert="horz" lIns="75456" tIns="37728" rIns="75456" bIns="37728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2920" y="1320537"/>
            <a:ext cx="9052560" cy="3734967"/>
          </a:xfrm>
          <a:prstGeom prst="rect">
            <a:avLst/>
          </a:prstGeom>
        </p:spPr>
        <p:txBody>
          <a:bodyPr vert="horz" lIns="75456" tIns="37728" rIns="75456" bIns="37728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02920" y="5245462"/>
            <a:ext cx="2346960" cy="301313"/>
          </a:xfrm>
          <a:prstGeom prst="rect">
            <a:avLst/>
          </a:prstGeom>
        </p:spPr>
        <p:txBody>
          <a:bodyPr vert="horz" lIns="75456" tIns="37728" rIns="75456" bIns="3772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D5E95-31E1-4B42-8187-AE13921D6EDD}" type="datetimeFigureOut">
              <a:rPr lang="it-IT" smtClean="0"/>
              <a:t>28/08/2021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36620" y="5245462"/>
            <a:ext cx="3185160" cy="301313"/>
          </a:xfrm>
          <a:prstGeom prst="rect">
            <a:avLst/>
          </a:prstGeom>
        </p:spPr>
        <p:txBody>
          <a:bodyPr vert="horz" lIns="75456" tIns="37728" rIns="75456" bIns="3772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208521" y="5245462"/>
            <a:ext cx="2346960" cy="301313"/>
          </a:xfrm>
          <a:prstGeom prst="rect">
            <a:avLst/>
          </a:prstGeom>
        </p:spPr>
        <p:txBody>
          <a:bodyPr vert="horz" lIns="75456" tIns="37728" rIns="75456" bIns="3772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D38F-FF62-4D2C-96CE-CDDDDF80F2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16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54563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961" indent="-282961" algn="l" defTabSz="754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3082" indent="-235801" algn="l" defTabSz="754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43204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0485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7766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048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329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29611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892" indent="-188641" algn="l" defTabSz="754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281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563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1844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09126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07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3689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0970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18252" algn="l" defTabSz="7545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"/>
            <a:ext cx="10061022" cy="5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41" y="0"/>
            <a:ext cx="7545917" cy="5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1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1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" y="0"/>
            <a:ext cx="10057307" cy="5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2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99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29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1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6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"/>
            <a:ext cx="10061022" cy="56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36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90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96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"/>
            <a:ext cx="10058400" cy="565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5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2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7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4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2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3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9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3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15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Personalizzato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Acer</dc:creator>
  <cp:lastModifiedBy>Acer</cp:lastModifiedBy>
  <cp:revision>7</cp:revision>
  <dcterms:created xsi:type="dcterms:W3CDTF">2021-08-28T14:30:27Z</dcterms:created>
  <dcterms:modified xsi:type="dcterms:W3CDTF">2021-08-28T15:05:15Z</dcterms:modified>
</cp:coreProperties>
</file>