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23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0036C93-16E2-4B8D-BC01-B50BDB6B7D4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5751" y="1088936"/>
            <a:ext cx="11620498" cy="5018809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Content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47BA7CC-B5E6-4A60-9773-4BD46D41C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5750" y="211297"/>
            <a:ext cx="9460231" cy="686435"/>
          </a:xfrm>
        </p:spPr>
        <p:txBody>
          <a:bodyPr>
            <a:normAutofit/>
          </a:bodyPr>
          <a:lstStyle>
            <a:lvl1pPr>
              <a:defRPr sz="2400"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University name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849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B61748-55D7-4D02-9FE9-A5D266704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49840-264D-4FE8-85AF-786FCFFCE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52D82-8938-4F30-86F8-BDBE5C468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39BD4-793F-4B70-A217-4B684052658D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E868D-E7FD-4885-B20E-90E181768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C29C1-4830-4448-90AC-59DA11DAB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C31B3-1853-4F6D-8D71-33D4831E55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756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F8BD789-0C8F-4107-A66D-3223D31AD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D4F462-9094-4578-91BF-1A94303A2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4725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Bachir Chehab</dc:creator>
  <cp:lastModifiedBy>Bachir Chehab</cp:lastModifiedBy>
  <cp:revision>3</cp:revision>
  <dcterms:created xsi:type="dcterms:W3CDTF">2021-07-20T17:51:52Z</dcterms:created>
  <dcterms:modified xsi:type="dcterms:W3CDTF">2021-07-20T17:54:29Z</dcterms:modified>
</cp:coreProperties>
</file>