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7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736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 horzBarState="maximized">
    <p:restoredLeft sz="15987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38" y="3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jpg"/><Relationship Id="rId4" Type="http://schemas.openxmlformats.org/officeDocument/2006/relationships/image" Target="../media/image3.png"/><Relationship Id="rId5" Type="http://schemas.openxmlformats.org/officeDocument/2006/relationships/image" Target="../media/image4.jpeg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06E3F-DA1F-4DA1-985B-5D8CE3496305}" type="datetimeFigureOut">
              <a:rPr lang="it-IT" smtClean="0"/>
              <a:t>16/09/2025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F799F-6EAC-4D45-8ED8-FCFB43782DD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319009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06E3F-DA1F-4DA1-985B-5D8CE3496305}" type="datetimeFigureOut">
              <a:rPr lang="it-IT" smtClean="0"/>
              <a:t>16/09/2025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F799F-6EAC-4D45-8ED8-FCFB43782DD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420832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06E3F-DA1F-4DA1-985B-5D8CE3496305}" type="datetimeFigureOut">
              <a:rPr lang="it-IT" smtClean="0"/>
              <a:t>16/09/2025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F799F-6EAC-4D45-8ED8-FCFB43782DD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20429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06E3F-DA1F-4DA1-985B-5D8CE3496305}" type="datetimeFigureOut">
              <a:rPr lang="it-IT" smtClean="0"/>
              <a:t>16/09/2025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F799F-6EAC-4D45-8ED8-FCFB43782DD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815067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06E3F-DA1F-4DA1-985B-5D8CE3496305}" type="datetimeFigureOut">
              <a:rPr lang="it-IT" smtClean="0"/>
              <a:t>16/09/2025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F799F-6EAC-4D45-8ED8-FCFB43782DD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880412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06E3F-DA1F-4DA1-985B-5D8CE3496305}" type="datetimeFigureOut">
              <a:rPr lang="it-IT" smtClean="0"/>
              <a:t>16/09/2025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F799F-6EAC-4D45-8ED8-FCFB43782DD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466873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06E3F-DA1F-4DA1-985B-5D8CE3496305}" type="datetimeFigureOut">
              <a:rPr lang="it-IT" smtClean="0"/>
              <a:t>16/09/2025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F799F-6EAC-4D45-8ED8-FCFB43782DD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570559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TC 2027 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17365D"/>
                </a:solidFill>
                <a:latin typeface="+mn-lt"/>
                <a:ea typeface="Cambria" panose="02040503050406030204" pitchFamily="18" charset="0"/>
              </a:defRPr>
            </a:lvl1pPr>
          </a:lstStyle>
          <a:p>
            <a:r>
              <a:rPr lang="en-US" noProof="0" dirty="0" smtClean="0"/>
              <a:t>Your University</a:t>
            </a:r>
            <a:endParaRPr lang="en-US" noProof="0" dirty="0"/>
          </a:p>
        </p:txBody>
      </p:sp>
      <p:cxnSp>
        <p:nvCxnSpPr>
          <p:cNvPr id="7" name="Connettore diritto 6"/>
          <p:cNvCxnSpPr/>
          <p:nvPr userDrawn="1"/>
        </p:nvCxnSpPr>
        <p:spPr>
          <a:xfrm>
            <a:off x="574125" y="1767388"/>
            <a:ext cx="110299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ttore diritto 7"/>
          <p:cNvCxnSpPr/>
          <p:nvPr userDrawn="1"/>
        </p:nvCxnSpPr>
        <p:spPr>
          <a:xfrm>
            <a:off x="574125" y="6115050"/>
            <a:ext cx="110299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Immagine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7242" y="350856"/>
            <a:ext cx="2166558" cy="1354099"/>
          </a:xfrm>
          <a:prstGeom prst="rect">
            <a:avLst/>
          </a:prstGeom>
        </p:spPr>
      </p:pic>
      <p:pic>
        <p:nvPicPr>
          <p:cNvPr id="15" name="Immagine 1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5325" y="6141527"/>
            <a:ext cx="1428750" cy="571500"/>
          </a:xfrm>
          <a:prstGeom prst="rect">
            <a:avLst/>
          </a:prstGeom>
        </p:spPr>
      </p:pic>
      <p:pic>
        <p:nvPicPr>
          <p:cNvPr id="16" name="Immagine 1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125" y="6177140"/>
            <a:ext cx="3365079" cy="421587"/>
          </a:xfrm>
          <a:prstGeom prst="rect">
            <a:avLst/>
          </a:prstGeom>
        </p:spPr>
      </p:pic>
      <p:pic>
        <p:nvPicPr>
          <p:cNvPr id="17" name="Immagine 16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1385" y="6255827"/>
            <a:ext cx="1535430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1049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06E3F-DA1F-4DA1-985B-5D8CE3496305}" type="datetimeFigureOut">
              <a:rPr lang="it-IT" smtClean="0"/>
              <a:t>16/09/2025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F799F-6EAC-4D45-8ED8-FCFB43782DD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549549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06E3F-DA1F-4DA1-985B-5D8CE3496305}" type="datetimeFigureOut">
              <a:rPr lang="it-IT" smtClean="0"/>
              <a:t>16/09/2025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F799F-6EAC-4D45-8ED8-FCFB43782DD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03818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06E3F-DA1F-4DA1-985B-5D8CE3496305}" type="datetimeFigureOut">
              <a:rPr lang="it-IT" smtClean="0"/>
              <a:t>16/09/2025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F799F-6EAC-4D45-8ED8-FCFB43782DD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21124214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006E3F-DA1F-4DA1-985B-5D8CE3496305}" type="datetimeFigureOut">
              <a:rPr lang="it-IT" smtClean="0"/>
              <a:t>16/09/2025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7F799F-6EAC-4D45-8ED8-FCFB43782DD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99552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256032"/>
            <a:ext cx="8001000" cy="1234440"/>
          </a:xfrm>
        </p:spPr>
        <p:txBody>
          <a:bodyPr lIns="0" rIns="0" tIns="0" bIns="0" wrap="square"/>
          <a:lstStyle/>
          <a:p>
            <a:pPr algn="l"/>
            <a:r>
              <a:rPr sz="3000" b="0">
                <a:solidFill>
                  <a:srgbClr val="003F6F"/>
                </a:solidFill>
                <a:latin typeface="Calibri Light"/>
              </a:rPr>
              <a:t>University Name</a:t>
            </a:r>
          </a:p>
          <a:p>
            <a:pPr algn="l">
              <a:spcBef>
                <a:spcPts val="300"/>
              </a:spcBef>
            </a:pPr>
            <a:r>
              <a:rPr sz="1500" b="1">
                <a:solidFill>
                  <a:srgbClr val="F5961E"/>
                </a:solidFill>
                <a:latin typeface="Calibri"/>
              </a:rPr>
              <a:t>City, Country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752904"/>
            <a:ext cx="2148840" cy="50292"/>
          </a:xfrm>
          <a:prstGeom prst="rect">
            <a:avLst/>
          </a:prstGeom>
          <a:solidFill>
            <a:srgbClr val="F596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university_logo_placehold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648" y="1956816"/>
            <a:ext cx="1417320" cy="141732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240280" y="1911095"/>
            <a:ext cx="2148840" cy="22860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050" b="1">
                <a:solidFill>
                  <a:srgbClr val="F5961E"/>
                </a:solidFill>
                <a:latin typeface="Calibri"/>
              </a:rPr>
              <a:t>TEAM MEMBERS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40280" y="2139696"/>
            <a:ext cx="214884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0000"/>
              </a:lnSpc>
              <a:spcAft>
                <a:spcPts val="200"/>
              </a:spcAft>
            </a:pPr>
            <a:r>
              <a:rPr sz="1260">
                <a:solidFill>
                  <a:srgbClr val="6D7882"/>
                </a:solidFill>
                <a:latin typeface="Calibri"/>
              </a:rPr>
              <a:t>First Name LAST NAME</a:t>
            </a:r>
          </a:p>
          <a:p>
            <a:pPr>
              <a:lnSpc>
                <a:spcPct val="100000"/>
              </a:lnSpc>
              <a:spcAft>
                <a:spcPts val="200"/>
              </a:spcAft>
            </a:pPr>
            <a:r>
              <a:rPr sz="1260">
                <a:solidFill>
                  <a:srgbClr val="6D7882"/>
                </a:solidFill>
                <a:latin typeface="Calibri"/>
              </a:rPr>
              <a:t>First Name LAST NAME</a:t>
            </a:r>
          </a:p>
          <a:p>
            <a:pPr>
              <a:lnSpc>
                <a:spcPct val="100000"/>
              </a:lnSpc>
              <a:spcAft>
                <a:spcPts val="200"/>
              </a:spcAft>
            </a:pPr>
            <a:r>
              <a:rPr sz="1260">
                <a:solidFill>
                  <a:srgbClr val="6D7882"/>
                </a:solidFill>
                <a:latin typeface="Calibri"/>
              </a:rPr>
              <a:t>First Name LAST NAME</a:t>
            </a:r>
          </a:p>
          <a:p>
            <a:pPr>
              <a:lnSpc>
                <a:spcPct val="100000"/>
              </a:lnSpc>
              <a:spcAft>
                <a:spcPts val="200"/>
              </a:spcAft>
            </a:pPr>
            <a:r>
              <a:rPr sz="1260">
                <a:solidFill>
                  <a:srgbClr val="6D7882"/>
                </a:solidFill>
                <a:latin typeface="Calibri"/>
              </a:rPr>
              <a:t>First Name LAST NAME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40280" y="3410712"/>
            <a:ext cx="2148840" cy="21031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050" b="1">
                <a:solidFill>
                  <a:srgbClr val="F5961E"/>
                </a:solidFill>
                <a:latin typeface="Calibri"/>
              </a:rPr>
              <a:t>ADVISOR (optional)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240280" y="3630168"/>
            <a:ext cx="2148840" cy="2926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260">
                <a:solidFill>
                  <a:srgbClr val="6D7882"/>
                </a:solidFill>
                <a:latin typeface="Calibri"/>
              </a:rPr>
              <a:t>First Name LAST NAME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12648" y="4023360"/>
            <a:ext cx="3776472" cy="1627632"/>
          </a:xfrm>
          <a:prstGeom prst="roundRect">
            <a:avLst/>
          </a:prstGeom>
          <a:solidFill>
            <a:srgbClr val="F2F5F7"/>
          </a:solidFill>
          <a:ln w="11430">
            <a:solidFill>
              <a:srgbClr val="D6E2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612648" y="4023360"/>
            <a:ext cx="68580" cy="1627632"/>
          </a:xfrm>
          <a:prstGeom prst="rect">
            <a:avLst/>
          </a:prstGeom>
          <a:solidFill>
            <a:srgbClr val="F596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22960" y="4169663"/>
            <a:ext cx="3337560" cy="21945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050" b="1">
                <a:solidFill>
                  <a:srgbClr val="003F6F"/>
                </a:solidFill>
                <a:latin typeface="Calibri"/>
              </a:rPr>
              <a:t>ABOUT YOUR UNIVERSITY / TEAM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4443984"/>
            <a:ext cx="3273552" cy="93268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0000"/>
              </a:lnSpc>
              <a:spcAft>
                <a:spcPts val="300"/>
              </a:spcAft>
            </a:pPr>
            <a:r>
              <a:rPr sz="1130">
                <a:solidFill>
                  <a:srgbClr val="6D7882"/>
                </a:solidFill>
                <a:latin typeface="Calibri"/>
              </a:rPr>
              <a:t>•  A distinctive feature of your university</a:t>
            </a:r>
          </a:p>
          <a:p>
            <a:pPr>
              <a:lnSpc>
                <a:spcPct val="100000"/>
              </a:lnSpc>
              <a:spcAft>
                <a:spcPts val="300"/>
              </a:spcAft>
            </a:pPr>
            <a:r>
              <a:rPr sz="1130">
                <a:solidFill>
                  <a:srgbClr val="6D7882"/>
                </a:solidFill>
                <a:latin typeface="Calibri"/>
              </a:rPr>
              <a:t>•  A distinctive feature of your team</a:t>
            </a:r>
          </a:p>
          <a:p>
            <a:pPr>
              <a:lnSpc>
                <a:spcPct val="100000"/>
              </a:lnSpc>
              <a:spcAft>
                <a:spcPts val="300"/>
              </a:spcAft>
            </a:pPr>
            <a:r>
              <a:rPr sz="1130">
                <a:solidFill>
                  <a:srgbClr val="6D7882"/>
                </a:solidFill>
                <a:latin typeface="Calibri"/>
              </a:rPr>
              <a:t>•  One shared goal, project, or achievement</a:t>
            </a:r>
          </a:p>
        </p:txBody>
      </p:sp>
      <p:pic>
        <p:nvPicPr>
          <p:cNvPr id="13" name="Picture 12" descr="team_photo_placeholde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8304" y="1956816"/>
            <a:ext cx="6894576" cy="3694176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4718304" y="1956816"/>
            <a:ext cx="1051560" cy="68580"/>
          </a:xfrm>
          <a:prstGeom prst="rect">
            <a:avLst/>
          </a:prstGeom>
          <a:solidFill>
            <a:srgbClr val="F596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4718304" y="1956816"/>
            <a:ext cx="68580" cy="713232"/>
          </a:xfrm>
          <a:prstGeom prst="rect">
            <a:avLst/>
          </a:prstGeom>
          <a:solidFill>
            <a:srgbClr val="F596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3977639" y="5870448"/>
            <a:ext cx="4251960" cy="20116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930">
                <a:solidFill>
                  <a:srgbClr val="6D7882"/>
                </a:solidFill>
                <a:latin typeface="Calibri"/>
              </a:rPr>
              <a:t>July 29-31, 2027  |  LUISS University, Rome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show="0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320040"/>
            <a:ext cx="8321040" cy="1051560"/>
          </a:xfrm>
        </p:spPr>
        <p:txBody>
          <a:bodyPr lIns="0" rIns="0" tIns="0" bIns="0"/>
          <a:lstStyle/>
          <a:p>
            <a:r>
              <a:rPr sz="2700">
                <a:solidFill>
                  <a:srgbClr val="003F6F"/>
                </a:solidFill>
                <a:latin typeface="Calibri Light"/>
              </a:rPr>
              <a:t>How to complete the RETC 2027 Team Slide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752904"/>
            <a:ext cx="2148840" cy="50292"/>
          </a:xfrm>
          <a:prstGeom prst="rect">
            <a:avLst/>
          </a:prstGeom>
          <a:solidFill>
            <a:srgbClr val="F596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758952" y="2029968"/>
            <a:ext cx="310896" cy="310896"/>
          </a:xfrm>
          <a:prstGeom prst="ellipse">
            <a:avLst/>
          </a:prstGeom>
          <a:solidFill>
            <a:srgbClr val="F596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07008" y="2011680"/>
            <a:ext cx="9921240" cy="39319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400">
                <a:solidFill>
                  <a:srgbClr val="222F3C"/>
                </a:solidFill>
                <a:latin typeface="Calibri"/>
              </a:rPr>
              <a:t>Use slide 1 only and keep the 16:9 widescreen format.</a:t>
            </a:r>
          </a:p>
        </p:txBody>
      </p:sp>
      <p:sp>
        <p:nvSpPr>
          <p:cNvPr id="6" name="Oval 5"/>
          <p:cNvSpPr/>
          <p:nvPr/>
        </p:nvSpPr>
        <p:spPr>
          <a:xfrm>
            <a:off x="758952" y="2542032"/>
            <a:ext cx="310896" cy="310896"/>
          </a:xfrm>
          <a:prstGeom prst="ellipse">
            <a:avLst/>
          </a:prstGeom>
          <a:solidFill>
            <a:srgbClr val="F596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2523744"/>
            <a:ext cx="9921240" cy="39319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400">
                <a:solidFill>
                  <a:srgbClr val="222F3C"/>
                </a:solidFill>
                <a:latin typeface="Calibri"/>
              </a:rPr>
              <a:t>Replace all grey placeholder text and both placeholder images.</a:t>
            </a:r>
          </a:p>
        </p:txBody>
      </p:sp>
      <p:sp>
        <p:nvSpPr>
          <p:cNvPr id="8" name="Oval 7"/>
          <p:cNvSpPr/>
          <p:nvPr/>
        </p:nvSpPr>
        <p:spPr>
          <a:xfrm>
            <a:off x="758952" y="3054096"/>
            <a:ext cx="310896" cy="310896"/>
          </a:xfrm>
          <a:prstGeom prst="ellipse">
            <a:avLst/>
          </a:prstGeom>
          <a:solidFill>
            <a:srgbClr val="F596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07008" y="3035808"/>
            <a:ext cx="9921240" cy="39319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400">
                <a:solidFill>
                  <a:srgbClr val="222F3C"/>
                </a:solidFill>
                <a:latin typeface="Calibri"/>
              </a:rPr>
              <a:t>Include the university name, city/country, university logo, four team members, and the optional advisor.</a:t>
            </a:r>
          </a:p>
        </p:txBody>
      </p:sp>
      <p:sp>
        <p:nvSpPr>
          <p:cNvPr id="10" name="Oval 9"/>
          <p:cNvSpPr/>
          <p:nvPr/>
        </p:nvSpPr>
        <p:spPr>
          <a:xfrm>
            <a:off x="758952" y="3566160"/>
            <a:ext cx="310896" cy="310896"/>
          </a:xfrm>
          <a:prstGeom prst="ellipse">
            <a:avLst/>
          </a:prstGeom>
          <a:solidFill>
            <a:srgbClr val="F596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207008" y="3547872"/>
            <a:ext cx="9921240" cy="39319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400">
                <a:solidFill>
                  <a:srgbClr val="222F3C"/>
                </a:solidFill>
                <a:latin typeface="Calibri"/>
              </a:rPr>
              <a:t>Use one high-resolution landscape photo of the team or university.</a:t>
            </a:r>
          </a:p>
        </p:txBody>
      </p:sp>
      <p:sp>
        <p:nvSpPr>
          <p:cNvPr id="12" name="Oval 11"/>
          <p:cNvSpPr/>
          <p:nvPr/>
        </p:nvSpPr>
        <p:spPr>
          <a:xfrm>
            <a:off x="758952" y="4078224"/>
            <a:ext cx="310896" cy="310896"/>
          </a:xfrm>
          <a:prstGeom prst="ellipse">
            <a:avLst/>
          </a:prstGeom>
          <a:solidFill>
            <a:srgbClr val="F596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07008" y="4059936"/>
            <a:ext cx="9921240" cy="39319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400">
                <a:solidFill>
                  <a:srgbClr val="222F3C"/>
                </a:solidFill>
                <a:latin typeface="Calibri"/>
              </a:rPr>
              <a:t>Keep the additional information to a maximum of three short lines.</a:t>
            </a:r>
          </a:p>
        </p:txBody>
      </p:sp>
      <p:sp>
        <p:nvSpPr>
          <p:cNvPr id="14" name="Oval 13"/>
          <p:cNvSpPr/>
          <p:nvPr/>
        </p:nvSpPr>
        <p:spPr>
          <a:xfrm>
            <a:off x="758952" y="4590288"/>
            <a:ext cx="310896" cy="310896"/>
          </a:xfrm>
          <a:prstGeom prst="ellipse">
            <a:avLst/>
          </a:prstGeom>
          <a:solidFill>
            <a:srgbClr val="F596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207008" y="4572000"/>
            <a:ext cx="9921240" cy="39319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400">
                <a:solidFill>
                  <a:srgbClr val="222F3C"/>
                </a:solidFill>
                <a:latin typeface="Calibri"/>
              </a:rPr>
              <a:t>Do not move or resize the fixed RETC, Rotman, LUISS, and FRT Lab logos. Do not add animations, audio, video, or external links.</a:t>
            </a:r>
          </a:p>
        </p:txBody>
      </p:sp>
      <p:sp>
        <p:nvSpPr>
          <p:cNvPr id="16" name="Oval 15"/>
          <p:cNvSpPr/>
          <p:nvPr/>
        </p:nvSpPr>
        <p:spPr>
          <a:xfrm>
            <a:off x="758952" y="5102352"/>
            <a:ext cx="310896" cy="310896"/>
          </a:xfrm>
          <a:prstGeom prst="ellipse">
            <a:avLst/>
          </a:prstGeom>
          <a:solidFill>
            <a:srgbClr val="F596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07008" y="5084064"/>
            <a:ext cx="9921240" cy="39319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400">
                <a:solidFill>
                  <a:srgbClr val="222F3C"/>
                </a:solidFill>
                <a:latin typeface="Calibri"/>
              </a:rPr>
              <a:t>Send the completed PowerPoint file to retc@luiss.it.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58952" y="5705856"/>
            <a:ext cx="10332720" cy="23774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50" i="1">
                <a:solidFill>
                  <a:srgbClr val="6D7882"/>
                </a:solidFill>
                <a:latin typeface="Calibri"/>
              </a:rPr>
              <a:t>This instruction slide is hidden and will not be shown during the presentation.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454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Cambria</vt:lpstr>
      <vt:lpstr>Tema di Office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Emilio Barone</dc:creator>
  <cp:lastModifiedBy>Emilio Barone</cp:lastModifiedBy>
  <cp:revision>5</cp:revision>
  <dcterms:created xsi:type="dcterms:W3CDTF">2025-09-16T08:23:50Z</dcterms:created>
  <dcterms:modified xsi:type="dcterms:W3CDTF">2025-09-16T15:58:48Z</dcterms:modified>
</cp:coreProperties>
</file>